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Lst>
  <p:notesMasterIdLst>
    <p:notesMasterId r:id="rId38"/>
  </p:notesMasterIdLst>
  <p:sldIdLst>
    <p:sldId id="278" r:id="rId7"/>
    <p:sldId id="292" r:id="rId8"/>
    <p:sldId id="283" r:id="rId9"/>
    <p:sldId id="285" r:id="rId10"/>
    <p:sldId id="286" r:id="rId11"/>
    <p:sldId id="287" r:id="rId12"/>
    <p:sldId id="288" r:id="rId13"/>
    <p:sldId id="289" r:id="rId14"/>
    <p:sldId id="290" r:id="rId15"/>
    <p:sldId id="291" r:id="rId16"/>
    <p:sldId id="284" r:id="rId17"/>
    <p:sldId id="302" r:id="rId18"/>
    <p:sldId id="279" r:id="rId19"/>
    <p:sldId id="265" r:id="rId20"/>
    <p:sldId id="267" r:id="rId21"/>
    <p:sldId id="277" r:id="rId22"/>
    <p:sldId id="274" r:id="rId23"/>
    <p:sldId id="270" r:id="rId24"/>
    <p:sldId id="271" r:id="rId25"/>
    <p:sldId id="272" r:id="rId26"/>
    <p:sldId id="273" r:id="rId27"/>
    <p:sldId id="293" r:id="rId28"/>
    <p:sldId id="294" r:id="rId29"/>
    <p:sldId id="295" r:id="rId30"/>
    <p:sldId id="296" r:id="rId31"/>
    <p:sldId id="297" r:id="rId32"/>
    <p:sldId id="298" r:id="rId33"/>
    <p:sldId id="299" r:id="rId34"/>
    <p:sldId id="300" r:id="rId35"/>
    <p:sldId id="301" r:id="rId36"/>
    <p:sldId id="28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92" d="100"/>
          <a:sy n="92" d="100"/>
        </p:scale>
        <p:origin x="5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1B98B3-52C3-4283-A240-C19CC633F00E}" type="doc">
      <dgm:prSet loTypeId="urn:microsoft.com/office/officeart/2005/8/layout/gear1" loCatId="cycle" qsTypeId="urn:microsoft.com/office/officeart/2005/8/quickstyle/simple1" qsCatId="simple" csTypeId="urn:microsoft.com/office/officeart/2005/8/colors/accent1_2" csCatId="accent1" phldr="1"/>
      <dgm:spPr/>
    </dgm:pt>
    <dgm:pt modelId="{CCDEE76B-AD73-4F4E-8423-716C095C3520}">
      <dgm:prSet phldrT="[Text]"/>
      <dgm:spPr>
        <a:solidFill>
          <a:schemeClr val="accent1">
            <a:hueOff val="0"/>
            <a:satOff val="0"/>
            <a:lumOff val="0"/>
            <a:alpha val="50000"/>
          </a:schemeClr>
        </a:solidFill>
      </dgm:spPr>
      <dgm:t>
        <a:bodyPr/>
        <a:lstStyle/>
        <a:p>
          <a:r>
            <a:rPr lang="en-US" dirty="0"/>
            <a:t>REST</a:t>
          </a:r>
        </a:p>
      </dgm:t>
    </dgm:pt>
    <dgm:pt modelId="{D6AFC3C6-5998-43BF-94A4-D93D88890627}" type="parTrans" cxnId="{26C36BAD-06B0-47B9-9A64-4D8A0F5DD587}">
      <dgm:prSet/>
      <dgm:spPr/>
      <dgm:t>
        <a:bodyPr/>
        <a:lstStyle/>
        <a:p>
          <a:endParaRPr lang="en-US"/>
        </a:p>
      </dgm:t>
    </dgm:pt>
    <dgm:pt modelId="{56812A45-845C-4385-910E-7AA8C9CB16BE}" type="sibTrans" cxnId="{26C36BAD-06B0-47B9-9A64-4D8A0F5DD587}">
      <dgm:prSet/>
      <dgm:spPr>
        <a:solidFill>
          <a:schemeClr val="accent3">
            <a:alpha val="50000"/>
          </a:schemeClr>
        </a:solidFill>
      </dgm:spPr>
      <dgm:t>
        <a:bodyPr/>
        <a:lstStyle/>
        <a:p>
          <a:endParaRPr lang="en-US"/>
        </a:p>
      </dgm:t>
    </dgm:pt>
    <dgm:pt modelId="{2BC49536-AC67-4823-BF6D-03DA00ED5768}">
      <dgm:prSet phldrT="[Text]"/>
      <dgm:spPr>
        <a:solidFill>
          <a:schemeClr val="accent3">
            <a:alpha val="50000"/>
          </a:schemeClr>
        </a:solidFill>
      </dgm:spPr>
      <dgm:t>
        <a:bodyPr/>
        <a:lstStyle/>
        <a:p>
          <a:r>
            <a:rPr lang="en-US" dirty="0"/>
            <a:t>JMS</a:t>
          </a:r>
        </a:p>
      </dgm:t>
    </dgm:pt>
    <dgm:pt modelId="{B2AB0444-A686-420F-8838-D34F9EEA1692}" type="parTrans" cxnId="{62F943F0-5FB0-4F2D-8DE9-4BB6774395A9}">
      <dgm:prSet/>
      <dgm:spPr/>
      <dgm:t>
        <a:bodyPr/>
        <a:lstStyle/>
        <a:p>
          <a:endParaRPr lang="en-US"/>
        </a:p>
      </dgm:t>
    </dgm:pt>
    <dgm:pt modelId="{B2B101F2-FED2-4023-BB15-112C2CFD228F}" type="sibTrans" cxnId="{62F943F0-5FB0-4F2D-8DE9-4BB6774395A9}">
      <dgm:prSet/>
      <dgm:spPr>
        <a:noFill/>
      </dgm:spPr>
      <dgm:t>
        <a:bodyPr/>
        <a:lstStyle/>
        <a:p>
          <a:endParaRPr lang="en-US"/>
        </a:p>
      </dgm:t>
    </dgm:pt>
    <dgm:pt modelId="{0EB134BD-5813-40F2-A5CD-E176254BEC89}">
      <dgm:prSet phldrT="[Text]"/>
      <dgm:spPr>
        <a:solidFill>
          <a:schemeClr val="accent1">
            <a:hueOff val="0"/>
            <a:satOff val="0"/>
            <a:lumOff val="0"/>
            <a:alpha val="50000"/>
          </a:schemeClr>
        </a:solidFill>
      </dgm:spPr>
      <dgm:t>
        <a:bodyPr/>
        <a:lstStyle/>
        <a:p>
          <a:r>
            <a:rPr lang="en-US" dirty="0">
              <a:latin typeface="Open Sans" panose="020B0606030504020204" pitchFamily="34" charset="0"/>
              <a:ea typeface="Open Sans" panose="020B0606030504020204" pitchFamily="34" charset="0"/>
              <a:cs typeface="Open Sans" panose="020B0606030504020204" pitchFamily="34" charset="0"/>
            </a:rPr>
            <a:t>SOAP</a:t>
          </a:r>
        </a:p>
      </dgm:t>
    </dgm:pt>
    <dgm:pt modelId="{12EA2124-EA50-4188-984F-7241CDC0E12F}" type="parTrans" cxnId="{C51B4F18-2CC0-4937-845B-90A8C79BC3B1}">
      <dgm:prSet/>
      <dgm:spPr/>
      <dgm:t>
        <a:bodyPr/>
        <a:lstStyle/>
        <a:p>
          <a:endParaRPr lang="en-US"/>
        </a:p>
      </dgm:t>
    </dgm:pt>
    <dgm:pt modelId="{1D172456-7F46-48C2-A8D6-782829802DAF}" type="sibTrans" cxnId="{C51B4F18-2CC0-4937-845B-90A8C79BC3B1}">
      <dgm:prSet/>
      <dgm:spPr>
        <a:solidFill>
          <a:schemeClr val="accent3">
            <a:alpha val="50000"/>
          </a:schemeClr>
        </a:solidFill>
      </dgm:spPr>
      <dgm:t>
        <a:bodyPr/>
        <a:lstStyle/>
        <a:p>
          <a:endParaRPr lang="en-US"/>
        </a:p>
      </dgm:t>
    </dgm:pt>
    <dgm:pt modelId="{8CB0FE7A-6EC2-43E0-BDD2-8927A291DF34}" type="pres">
      <dgm:prSet presAssocID="{651B98B3-52C3-4283-A240-C19CC633F00E}" presName="composite" presStyleCnt="0">
        <dgm:presLayoutVars>
          <dgm:chMax val="3"/>
          <dgm:animLvl val="lvl"/>
          <dgm:resizeHandles val="exact"/>
        </dgm:presLayoutVars>
      </dgm:prSet>
      <dgm:spPr/>
    </dgm:pt>
    <dgm:pt modelId="{9DB9D3EC-DE30-4FD7-A000-FE6E72924BB9}" type="pres">
      <dgm:prSet presAssocID="{CCDEE76B-AD73-4F4E-8423-716C095C3520}" presName="gear1" presStyleLbl="node1" presStyleIdx="0" presStyleCnt="3">
        <dgm:presLayoutVars>
          <dgm:chMax val="1"/>
          <dgm:bulletEnabled val="1"/>
        </dgm:presLayoutVars>
      </dgm:prSet>
      <dgm:spPr/>
    </dgm:pt>
    <dgm:pt modelId="{078E2072-4ED3-4554-B471-B4AD21F67CC1}" type="pres">
      <dgm:prSet presAssocID="{CCDEE76B-AD73-4F4E-8423-716C095C3520}" presName="gear1srcNode" presStyleLbl="node1" presStyleIdx="0" presStyleCnt="3"/>
      <dgm:spPr/>
    </dgm:pt>
    <dgm:pt modelId="{EF493CED-389F-4E07-8231-5517FD57881C}" type="pres">
      <dgm:prSet presAssocID="{CCDEE76B-AD73-4F4E-8423-716C095C3520}" presName="gear1dstNode" presStyleLbl="node1" presStyleIdx="0" presStyleCnt="3"/>
      <dgm:spPr/>
    </dgm:pt>
    <dgm:pt modelId="{78C22261-19D1-44BC-AE74-D163BD46934F}" type="pres">
      <dgm:prSet presAssocID="{2BC49536-AC67-4823-BF6D-03DA00ED5768}" presName="gear2" presStyleLbl="node1" presStyleIdx="1" presStyleCnt="3">
        <dgm:presLayoutVars>
          <dgm:chMax val="1"/>
          <dgm:bulletEnabled val="1"/>
        </dgm:presLayoutVars>
      </dgm:prSet>
      <dgm:spPr/>
    </dgm:pt>
    <dgm:pt modelId="{BAE8233B-B8D5-4774-A249-42D2AB44CD9A}" type="pres">
      <dgm:prSet presAssocID="{2BC49536-AC67-4823-BF6D-03DA00ED5768}" presName="gear2srcNode" presStyleLbl="node1" presStyleIdx="1" presStyleCnt="3"/>
      <dgm:spPr/>
    </dgm:pt>
    <dgm:pt modelId="{AF021F48-949D-4639-A2D9-D23851F88A22}" type="pres">
      <dgm:prSet presAssocID="{2BC49536-AC67-4823-BF6D-03DA00ED5768}" presName="gear2dstNode" presStyleLbl="node1" presStyleIdx="1" presStyleCnt="3"/>
      <dgm:spPr/>
    </dgm:pt>
    <dgm:pt modelId="{E39BD9AD-DE53-4915-A6D1-8E8CF3731C14}" type="pres">
      <dgm:prSet presAssocID="{0EB134BD-5813-40F2-A5CD-E176254BEC89}" presName="gear3" presStyleLbl="node1" presStyleIdx="2" presStyleCnt="3" custLinFactNeighborX="988" custLinFactNeighborY="1988"/>
      <dgm:spPr/>
    </dgm:pt>
    <dgm:pt modelId="{BB80032F-F8A4-41AD-879C-7695586BF78C}" type="pres">
      <dgm:prSet presAssocID="{0EB134BD-5813-40F2-A5CD-E176254BEC89}" presName="gear3tx" presStyleLbl="node1" presStyleIdx="2" presStyleCnt="3">
        <dgm:presLayoutVars>
          <dgm:chMax val="1"/>
          <dgm:bulletEnabled val="1"/>
        </dgm:presLayoutVars>
      </dgm:prSet>
      <dgm:spPr/>
    </dgm:pt>
    <dgm:pt modelId="{3CF409DD-8814-4215-8F3B-03E9CA05D544}" type="pres">
      <dgm:prSet presAssocID="{0EB134BD-5813-40F2-A5CD-E176254BEC89}" presName="gear3srcNode" presStyleLbl="node1" presStyleIdx="2" presStyleCnt="3"/>
      <dgm:spPr/>
    </dgm:pt>
    <dgm:pt modelId="{934885B5-D2EB-4B9A-9EE9-F132783934EE}" type="pres">
      <dgm:prSet presAssocID="{0EB134BD-5813-40F2-A5CD-E176254BEC89}" presName="gear3dstNode" presStyleLbl="node1" presStyleIdx="2" presStyleCnt="3"/>
      <dgm:spPr/>
    </dgm:pt>
    <dgm:pt modelId="{753DC83C-4BE6-46E9-9DEC-0BFEE3FF6F88}" type="pres">
      <dgm:prSet presAssocID="{56812A45-845C-4385-910E-7AA8C9CB16BE}" presName="connector1" presStyleLbl="sibTrans2D1" presStyleIdx="0" presStyleCnt="3"/>
      <dgm:spPr/>
    </dgm:pt>
    <dgm:pt modelId="{BF3D6D39-2DDA-44AE-9C78-C9949D26400A}" type="pres">
      <dgm:prSet presAssocID="{B2B101F2-FED2-4023-BB15-112C2CFD228F}" presName="connector2" presStyleLbl="sibTrans2D1" presStyleIdx="1" presStyleCnt="3"/>
      <dgm:spPr/>
    </dgm:pt>
    <dgm:pt modelId="{419535E5-DF6F-4A2F-A1B7-0035904388B7}" type="pres">
      <dgm:prSet presAssocID="{1D172456-7F46-48C2-A8D6-782829802DAF}" presName="connector3" presStyleLbl="sibTrans2D1" presStyleIdx="2" presStyleCnt="3" custLinFactNeighborX="701"/>
      <dgm:spPr/>
    </dgm:pt>
  </dgm:ptLst>
  <dgm:cxnLst>
    <dgm:cxn modelId="{C51B4F18-2CC0-4937-845B-90A8C79BC3B1}" srcId="{651B98B3-52C3-4283-A240-C19CC633F00E}" destId="{0EB134BD-5813-40F2-A5CD-E176254BEC89}" srcOrd="2" destOrd="0" parTransId="{12EA2124-EA50-4188-984F-7241CDC0E12F}" sibTransId="{1D172456-7F46-48C2-A8D6-782829802DAF}"/>
    <dgm:cxn modelId="{3D6A702C-8919-49FE-87CC-F087B8E918A8}" type="presOf" srcId="{651B98B3-52C3-4283-A240-C19CC633F00E}" destId="{8CB0FE7A-6EC2-43E0-BDD2-8927A291DF34}" srcOrd="0" destOrd="0" presId="urn:microsoft.com/office/officeart/2005/8/layout/gear1"/>
    <dgm:cxn modelId="{3431545F-3B2C-4086-94E1-4E0EA18A927C}" type="presOf" srcId="{0EB134BD-5813-40F2-A5CD-E176254BEC89}" destId="{BB80032F-F8A4-41AD-879C-7695586BF78C}" srcOrd="1" destOrd="0" presId="urn:microsoft.com/office/officeart/2005/8/layout/gear1"/>
    <dgm:cxn modelId="{AD7D4468-E48E-4275-8A34-8999E2937E46}" type="presOf" srcId="{2BC49536-AC67-4823-BF6D-03DA00ED5768}" destId="{BAE8233B-B8D5-4774-A249-42D2AB44CD9A}" srcOrd="1" destOrd="0" presId="urn:microsoft.com/office/officeart/2005/8/layout/gear1"/>
    <dgm:cxn modelId="{DD11AA49-55A2-454D-9E01-1BFC48A350A8}" type="presOf" srcId="{2BC49536-AC67-4823-BF6D-03DA00ED5768}" destId="{AF021F48-949D-4639-A2D9-D23851F88A22}" srcOrd="2" destOrd="0" presId="urn:microsoft.com/office/officeart/2005/8/layout/gear1"/>
    <dgm:cxn modelId="{6568814A-B678-4826-AED7-34E9D8FBDCA9}" type="presOf" srcId="{1D172456-7F46-48C2-A8D6-782829802DAF}" destId="{419535E5-DF6F-4A2F-A1B7-0035904388B7}" srcOrd="0" destOrd="0" presId="urn:microsoft.com/office/officeart/2005/8/layout/gear1"/>
    <dgm:cxn modelId="{D1CF0D4E-9645-40FE-A4A4-300E23235184}" type="presOf" srcId="{0EB134BD-5813-40F2-A5CD-E176254BEC89}" destId="{E39BD9AD-DE53-4915-A6D1-8E8CF3731C14}" srcOrd="0" destOrd="0" presId="urn:microsoft.com/office/officeart/2005/8/layout/gear1"/>
    <dgm:cxn modelId="{A9542670-5804-4B5B-89D3-4F6F95EAE684}" type="presOf" srcId="{2BC49536-AC67-4823-BF6D-03DA00ED5768}" destId="{78C22261-19D1-44BC-AE74-D163BD46934F}" srcOrd="0" destOrd="0" presId="urn:microsoft.com/office/officeart/2005/8/layout/gear1"/>
    <dgm:cxn modelId="{A251187A-5375-45C6-8C2C-F3524A4599A8}" type="presOf" srcId="{B2B101F2-FED2-4023-BB15-112C2CFD228F}" destId="{BF3D6D39-2DDA-44AE-9C78-C9949D26400A}" srcOrd="0" destOrd="0" presId="urn:microsoft.com/office/officeart/2005/8/layout/gear1"/>
    <dgm:cxn modelId="{94F21B80-2E7D-4E95-ABE6-EA0DF626076E}" type="presOf" srcId="{56812A45-845C-4385-910E-7AA8C9CB16BE}" destId="{753DC83C-4BE6-46E9-9DEC-0BFEE3FF6F88}" srcOrd="0" destOrd="0" presId="urn:microsoft.com/office/officeart/2005/8/layout/gear1"/>
    <dgm:cxn modelId="{AB8DDA83-518C-464B-9129-00EF07B287D3}" type="presOf" srcId="{0EB134BD-5813-40F2-A5CD-E176254BEC89}" destId="{934885B5-D2EB-4B9A-9EE9-F132783934EE}" srcOrd="3" destOrd="0" presId="urn:microsoft.com/office/officeart/2005/8/layout/gear1"/>
    <dgm:cxn modelId="{E0960289-1DE1-4D91-995A-1DE8244D5148}" type="presOf" srcId="{CCDEE76B-AD73-4F4E-8423-716C095C3520}" destId="{9DB9D3EC-DE30-4FD7-A000-FE6E72924BB9}" srcOrd="0" destOrd="0" presId="urn:microsoft.com/office/officeart/2005/8/layout/gear1"/>
    <dgm:cxn modelId="{6BE631A9-A3F7-402A-A550-482FDF8CF0F9}" type="presOf" srcId="{0EB134BD-5813-40F2-A5CD-E176254BEC89}" destId="{3CF409DD-8814-4215-8F3B-03E9CA05D544}" srcOrd="2" destOrd="0" presId="urn:microsoft.com/office/officeart/2005/8/layout/gear1"/>
    <dgm:cxn modelId="{26C36BAD-06B0-47B9-9A64-4D8A0F5DD587}" srcId="{651B98B3-52C3-4283-A240-C19CC633F00E}" destId="{CCDEE76B-AD73-4F4E-8423-716C095C3520}" srcOrd="0" destOrd="0" parTransId="{D6AFC3C6-5998-43BF-94A4-D93D88890627}" sibTransId="{56812A45-845C-4385-910E-7AA8C9CB16BE}"/>
    <dgm:cxn modelId="{A65FDCCA-AC18-4AE6-8BAB-4E90034919FE}" type="presOf" srcId="{CCDEE76B-AD73-4F4E-8423-716C095C3520}" destId="{078E2072-4ED3-4554-B471-B4AD21F67CC1}" srcOrd="1" destOrd="0" presId="urn:microsoft.com/office/officeart/2005/8/layout/gear1"/>
    <dgm:cxn modelId="{76A619D9-BEB8-433C-92E3-4884B1F78D58}" type="presOf" srcId="{CCDEE76B-AD73-4F4E-8423-716C095C3520}" destId="{EF493CED-389F-4E07-8231-5517FD57881C}" srcOrd="2" destOrd="0" presId="urn:microsoft.com/office/officeart/2005/8/layout/gear1"/>
    <dgm:cxn modelId="{62F943F0-5FB0-4F2D-8DE9-4BB6774395A9}" srcId="{651B98B3-52C3-4283-A240-C19CC633F00E}" destId="{2BC49536-AC67-4823-BF6D-03DA00ED5768}" srcOrd="1" destOrd="0" parTransId="{B2AB0444-A686-420F-8838-D34F9EEA1692}" sibTransId="{B2B101F2-FED2-4023-BB15-112C2CFD228F}"/>
    <dgm:cxn modelId="{11862810-2D59-45C8-A787-CC15EA183F10}" type="presParOf" srcId="{8CB0FE7A-6EC2-43E0-BDD2-8927A291DF34}" destId="{9DB9D3EC-DE30-4FD7-A000-FE6E72924BB9}" srcOrd="0" destOrd="0" presId="urn:microsoft.com/office/officeart/2005/8/layout/gear1"/>
    <dgm:cxn modelId="{46D2B047-036E-4522-911E-84DFDEF5507F}" type="presParOf" srcId="{8CB0FE7A-6EC2-43E0-BDD2-8927A291DF34}" destId="{078E2072-4ED3-4554-B471-B4AD21F67CC1}" srcOrd="1" destOrd="0" presId="urn:microsoft.com/office/officeart/2005/8/layout/gear1"/>
    <dgm:cxn modelId="{B15E8323-EF11-4847-AFD8-0AD35D1C07A5}" type="presParOf" srcId="{8CB0FE7A-6EC2-43E0-BDD2-8927A291DF34}" destId="{EF493CED-389F-4E07-8231-5517FD57881C}" srcOrd="2" destOrd="0" presId="urn:microsoft.com/office/officeart/2005/8/layout/gear1"/>
    <dgm:cxn modelId="{CD8749BD-4460-460C-9897-8186FFBCA6E5}" type="presParOf" srcId="{8CB0FE7A-6EC2-43E0-BDD2-8927A291DF34}" destId="{78C22261-19D1-44BC-AE74-D163BD46934F}" srcOrd="3" destOrd="0" presId="urn:microsoft.com/office/officeart/2005/8/layout/gear1"/>
    <dgm:cxn modelId="{FB3F57B2-4B34-4EF2-8799-32DD5E0A8CE2}" type="presParOf" srcId="{8CB0FE7A-6EC2-43E0-BDD2-8927A291DF34}" destId="{BAE8233B-B8D5-4774-A249-42D2AB44CD9A}" srcOrd="4" destOrd="0" presId="urn:microsoft.com/office/officeart/2005/8/layout/gear1"/>
    <dgm:cxn modelId="{38AEE6E3-E506-4238-A72C-5BEF6DC6DE41}" type="presParOf" srcId="{8CB0FE7A-6EC2-43E0-BDD2-8927A291DF34}" destId="{AF021F48-949D-4639-A2D9-D23851F88A22}" srcOrd="5" destOrd="0" presId="urn:microsoft.com/office/officeart/2005/8/layout/gear1"/>
    <dgm:cxn modelId="{5A159498-5615-4A89-8AEF-B5F5C8D43348}" type="presParOf" srcId="{8CB0FE7A-6EC2-43E0-BDD2-8927A291DF34}" destId="{E39BD9AD-DE53-4915-A6D1-8E8CF3731C14}" srcOrd="6" destOrd="0" presId="urn:microsoft.com/office/officeart/2005/8/layout/gear1"/>
    <dgm:cxn modelId="{476A500E-44FC-40C5-848B-DF7AA3F006BB}" type="presParOf" srcId="{8CB0FE7A-6EC2-43E0-BDD2-8927A291DF34}" destId="{BB80032F-F8A4-41AD-879C-7695586BF78C}" srcOrd="7" destOrd="0" presId="urn:microsoft.com/office/officeart/2005/8/layout/gear1"/>
    <dgm:cxn modelId="{50F1D386-73A6-4B74-A77D-440CF36AF699}" type="presParOf" srcId="{8CB0FE7A-6EC2-43E0-BDD2-8927A291DF34}" destId="{3CF409DD-8814-4215-8F3B-03E9CA05D544}" srcOrd="8" destOrd="0" presId="urn:microsoft.com/office/officeart/2005/8/layout/gear1"/>
    <dgm:cxn modelId="{57E922FE-5FD2-436C-A70F-632DBDDE975C}" type="presParOf" srcId="{8CB0FE7A-6EC2-43E0-BDD2-8927A291DF34}" destId="{934885B5-D2EB-4B9A-9EE9-F132783934EE}" srcOrd="9" destOrd="0" presId="urn:microsoft.com/office/officeart/2005/8/layout/gear1"/>
    <dgm:cxn modelId="{6B09F356-6603-4A8B-8FC2-9B910F33311A}" type="presParOf" srcId="{8CB0FE7A-6EC2-43E0-BDD2-8927A291DF34}" destId="{753DC83C-4BE6-46E9-9DEC-0BFEE3FF6F88}" srcOrd="10" destOrd="0" presId="urn:microsoft.com/office/officeart/2005/8/layout/gear1"/>
    <dgm:cxn modelId="{7F666F56-5F0D-4633-BB19-9B3803AEEDBB}" type="presParOf" srcId="{8CB0FE7A-6EC2-43E0-BDD2-8927A291DF34}" destId="{BF3D6D39-2DDA-44AE-9C78-C9949D26400A}" srcOrd="11" destOrd="0" presId="urn:microsoft.com/office/officeart/2005/8/layout/gear1"/>
    <dgm:cxn modelId="{473D49BD-4D35-43C9-A3CA-7C221F35DBAF}" type="presParOf" srcId="{8CB0FE7A-6EC2-43E0-BDD2-8927A291DF34}" destId="{419535E5-DF6F-4A2F-A1B7-0035904388B7}"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9D3EC-DE30-4FD7-A000-FE6E72924BB9}">
      <dsp:nvSpPr>
        <dsp:cNvPr id="0" name=""/>
        <dsp:cNvSpPr/>
      </dsp:nvSpPr>
      <dsp:spPr>
        <a:xfrm>
          <a:off x="2844800" y="1828800"/>
          <a:ext cx="2235200" cy="2235200"/>
        </a:xfrm>
        <a:prstGeom prst="gear9">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REST</a:t>
          </a:r>
        </a:p>
      </dsp:txBody>
      <dsp:txXfrm>
        <a:off x="3294175" y="2352385"/>
        <a:ext cx="1336450" cy="1148939"/>
      </dsp:txXfrm>
    </dsp:sp>
    <dsp:sp modelId="{78C22261-19D1-44BC-AE74-D163BD46934F}">
      <dsp:nvSpPr>
        <dsp:cNvPr id="0" name=""/>
        <dsp:cNvSpPr/>
      </dsp:nvSpPr>
      <dsp:spPr>
        <a:xfrm>
          <a:off x="1544320" y="1300480"/>
          <a:ext cx="1625600" cy="1625600"/>
        </a:xfrm>
        <a:prstGeom prst="gear6">
          <a:avLst/>
        </a:prstGeom>
        <a:solidFill>
          <a:schemeClr val="accent3">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JMS</a:t>
          </a:r>
        </a:p>
      </dsp:txBody>
      <dsp:txXfrm>
        <a:off x="1953570" y="1712203"/>
        <a:ext cx="807100" cy="802154"/>
      </dsp:txXfrm>
    </dsp:sp>
    <dsp:sp modelId="{E39BD9AD-DE53-4915-A6D1-8E8CF3731C14}">
      <dsp:nvSpPr>
        <dsp:cNvPr id="0" name=""/>
        <dsp:cNvSpPr/>
      </dsp:nvSpPr>
      <dsp:spPr>
        <a:xfrm rot="20700000">
          <a:off x="2474095" y="217762"/>
          <a:ext cx="1592756" cy="1592756"/>
        </a:xfrm>
        <a:prstGeom prst="gear6">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Open Sans" panose="020B0606030504020204" pitchFamily="34" charset="0"/>
              <a:ea typeface="Open Sans" panose="020B0606030504020204" pitchFamily="34" charset="0"/>
              <a:cs typeface="Open Sans" panose="020B0606030504020204" pitchFamily="34" charset="0"/>
            </a:rPr>
            <a:t>SOAP</a:t>
          </a:r>
        </a:p>
      </dsp:txBody>
      <dsp:txXfrm rot="-20700000">
        <a:off x="2823433" y="567100"/>
        <a:ext cx="894080" cy="894080"/>
      </dsp:txXfrm>
    </dsp:sp>
    <dsp:sp modelId="{753DC83C-4BE6-46E9-9DEC-0BFEE3FF6F88}">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solidFill>
          <a:schemeClr val="accent3">
            <a:alpha val="50000"/>
          </a:schemeClr>
        </a:solidFill>
        <a:ln>
          <a:noFill/>
        </a:ln>
        <a:effectLst/>
      </dsp:spPr>
      <dsp:style>
        <a:lnRef idx="0">
          <a:scrgbClr r="0" g="0" b="0"/>
        </a:lnRef>
        <a:fillRef idx="1">
          <a:scrgbClr r="0" g="0" b="0"/>
        </a:fillRef>
        <a:effectRef idx="0">
          <a:scrgbClr r="0" g="0" b="0"/>
        </a:effectRef>
        <a:fontRef idx="minor">
          <a:schemeClr val="lt1"/>
        </a:fontRef>
      </dsp:style>
    </dsp:sp>
    <dsp:sp modelId="{BF3D6D39-2DDA-44AE-9C78-C9949D26400A}">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noFill/>
        <a:ln>
          <a:noFill/>
        </a:ln>
        <a:effectLst/>
      </dsp:spPr>
      <dsp:style>
        <a:lnRef idx="0">
          <a:scrgbClr r="0" g="0" b="0"/>
        </a:lnRef>
        <a:fillRef idx="1">
          <a:scrgbClr r="0" g="0" b="0"/>
        </a:fillRef>
        <a:effectRef idx="0">
          <a:scrgbClr r="0" g="0" b="0"/>
        </a:effectRef>
        <a:fontRef idx="minor">
          <a:schemeClr val="lt1"/>
        </a:fontRef>
      </dsp:style>
    </dsp:sp>
    <dsp:sp modelId="{419535E5-DF6F-4A2F-A1B7-0035904388B7}">
      <dsp:nvSpPr>
        <dsp:cNvPr id="0" name=""/>
        <dsp:cNvSpPr/>
      </dsp:nvSpPr>
      <dsp:spPr>
        <a:xfrm>
          <a:off x="2102112" y="-169332"/>
          <a:ext cx="2241296" cy="2241296"/>
        </a:xfrm>
        <a:prstGeom prst="circularArrow">
          <a:avLst>
            <a:gd name="adj1" fmla="val 5984"/>
            <a:gd name="adj2" fmla="val 394124"/>
            <a:gd name="adj3" fmla="val 13313824"/>
            <a:gd name="adj4" fmla="val 10508221"/>
            <a:gd name="adj5" fmla="val 6981"/>
          </a:avLst>
        </a:prstGeom>
        <a:solidFill>
          <a:schemeClr val="accent3">
            <a:alpha val="5000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B4B23-3B65-4006-8780-6EF3FAE6969F}" type="datetimeFigureOut">
              <a:rPr lang="en-US" smtClean="0"/>
              <a:t>5/29/2018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7F4D8-2AA8-4118-9DCE-8E9D97BDEA06}" type="slidenum">
              <a:rPr lang="en-US" smtClean="0"/>
              <a:t>‹#›</a:t>
            </a:fld>
            <a:endParaRPr lang="en-US"/>
          </a:p>
        </p:txBody>
      </p:sp>
    </p:spTree>
    <p:extLst>
      <p:ext uri="{BB962C8B-B14F-4D97-AF65-F5344CB8AC3E}">
        <p14:creationId xmlns:p14="http://schemas.microsoft.com/office/powerpoint/2010/main" val="2183731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Textual</a:t>
            </a:r>
            <a:r>
              <a:rPr lang="en-US" baseline="0" dirty="0"/>
              <a:t> Slide</a:t>
            </a:r>
            <a:endParaRPr lang="en-US" dirty="0"/>
          </a:p>
        </p:txBody>
      </p:sp>
      <p:sp>
        <p:nvSpPr>
          <p:cNvPr id="4" name="Slide Number Placeholder 3"/>
          <p:cNvSpPr>
            <a:spLocks noGrp="1"/>
          </p:cNvSpPr>
          <p:nvPr>
            <p:ph type="sldNum" sz="quarter" idx="10"/>
          </p:nvPr>
        </p:nvSpPr>
        <p:spPr/>
        <p:txBody>
          <a:bodyPr/>
          <a:lstStyle/>
          <a:p>
            <a:fld id="{66F37D9E-444E-B844-A08B-8B14818AF13F}" type="slidenum">
              <a:rPr lang="en-US" smtClean="0"/>
              <a:t>14</a:t>
            </a:fld>
            <a:endParaRPr lang="en-US" dirty="0"/>
          </a:p>
        </p:txBody>
      </p:sp>
    </p:spTree>
    <p:extLst>
      <p:ext uri="{BB962C8B-B14F-4D97-AF65-F5344CB8AC3E}">
        <p14:creationId xmlns:p14="http://schemas.microsoft.com/office/powerpoint/2010/main" val="337109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 API is a suite of API testing tools that</a:t>
            </a:r>
            <a:r>
              <a:rPr lang="en-US" baseline="0" dirty="0"/>
              <a:t> encompasses SoapUI Pro, Load UI Pro, Service V Pro</a:t>
            </a:r>
          </a:p>
          <a:p>
            <a:r>
              <a:rPr lang="en-US" baseline="0" dirty="0"/>
              <a:t>These tools provide Functional, load and Security testing along with API virtualization capabilities.</a:t>
            </a:r>
          </a:p>
          <a:p>
            <a:endParaRPr lang="en-US" baseline="0" dirty="0"/>
          </a:p>
          <a:p>
            <a:r>
              <a:rPr lang="en-US" dirty="0"/>
              <a:t>SoapUI</a:t>
            </a:r>
            <a:r>
              <a:rPr lang="en-US" baseline="0" dirty="0"/>
              <a:t> Pro provides complete functional testing support for your API, starting from an API definition like swagger or just an end point URL you can create rich functional test cases for your API in seconds. </a:t>
            </a:r>
          </a:p>
          <a:p>
            <a:endParaRPr lang="en-US" baseline="0" dirty="0"/>
          </a:p>
          <a:p>
            <a:r>
              <a:rPr lang="en-US" baseline="0" dirty="0"/>
              <a:t>You can then take your tests and run them with custom data with just a few clicks.</a:t>
            </a:r>
          </a:p>
          <a:p>
            <a:endParaRPr lang="en-US" baseline="0" dirty="0"/>
          </a:p>
          <a:p>
            <a:r>
              <a:rPr lang="en-US" baseline="0" dirty="0"/>
              <a:t>If you have multiple API types: like SOAP, REST and JMS in mind for testing then SoapUI pro is the perfect choice as it enables you to test all of these from the same project and user interface.</a:t>
            </a:r>
            <a:endParaRPr lang="en-US" dirty="0"/>
          </a:p>
          <a:p>
            <a:endParaRPr lang="en-US" baseline="0" dirty="0"/>
          </a:p>
          <a:p>
            <a:pPr defTabSz="465887">
              <a:defRPr/>
            </a:pPr>
            <a:r>
              <a:rPr lang="en-US" baseline="0" dirty="0"/>
              <a:t>ReadyAPI provides an overarching set of capabilities to SoapUI, these capabilities include robust reporting, automation, extensibility through plugins.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6F37D9E-444E-B844-A08B-8B14818AF13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7285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Textual Slide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6F37D9E-444E-B844-A08B-8B14818AF13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1161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SoapUI</a:t>
            </a:r>
            <a:r>
              <a:rPr lang="en-US" baseline="0" dirty="0"/>
              <a:t> pro enables developers and testers to start testing at the most basic level and takes them all the way to the most advanced testing scenarios.</a:t>
            </a:r>
          </a:p>
          <a:p>
            <a:endParaRPr lang="en-US" baseline="0" dirty="0"/>
          </a:p>
          <a:p>
            <a:r>
              <a:rPr lang="en-US" baseline="0" dirty="0"/>
              <a:t>If your needs are around basic and fast functional testing, SoapUI Pro meets them, the ability to quickly see the impact of a change on your API enables faster iterations of development cycles. API tests can be created with a few clicks from definitions and URLs and API changes refactor very fast as well.  </a:t>
            </a:r>
          </a:p>
          <a:p>
            <a:endParaRPr lang="en-US" baseline="0" dirty="0"/>
          </a:p>
          <a:p>
            <a:r>
              <a:rPr lang="en-US" baseline="0" dirty="0"/>
              <a:t>Your initial test setups can then made more valuable by customizing them, whichever way you want through scripting support. You can test any kind of API from a test suite. You can set up break points and debug the test steps. SoapUI Pro manages the complexity better. You can load data from RDBMS and make your scenarios more expansive.</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6F37D9E-444E-B844-A08B-8B14818AF13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2491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a:t>
            </a:r>
            <a:r>
              <a:rPr lang="en-US" baseline="0" dirty="0"/>
              <a:t> of SoapUI Pro are delighted with the capability of SoapUI Pro to connect with data sources, this allows users to test a multitude of scenarios in just a few clicks, earlier they had to write individual tests for scenarios just different in data and parameters.</a:t>
            </a:r>
          </a:p>
          <a:p>
            <a:endParaRPr lang="en-US" baseline="0" dirty="0"/>
          </a:p>
          <a:p>
            <a:r>
              <a:rPr lang="en-US" baseline="0" dirty="0"/>
              <a:t>SoapUI Pro provides many ways to incorporate data in your tests. You can include your data in a grid on the tool or import it from a csv or excel file or even connect a database to the tests.</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6F37D9E-444E-B844-A08B-8B14818AF13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8482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SoapUI Pro</a:t>
            </a:r>
            <a:r>
              <a:rPr lang="en-US" baseline="0" dirty="0"/>
              <a:t> allows for easy and quick test creation, with the intuitive File &gt; New menu, a functional test can be created in just a few clicks. </a:t>
            </a:r>
          </a:p>
          <a:p>
            <a:endParaRPr lang="en-US" baseline="0" dirty="0"/>
          </a:p>
          <a:p>
            <a:r>
              <a:rPr lang="en-US" baseline="0" dirty="0"/>
              <a:t>Immediately after creating the test you can run it or add data source to it. </a:t>
            </a:r>
          </a:p>
          <a:p>
            <a:endParaRPr lang="en-US" baseline="0" dirty="0"/>
          </a:p>
          <a:p>
            <a:r>
              <a:rPr lang="en-US" baseline="0" dirty="0"/>
              <a:t>Now everyone in the team can engage with SoapUI Pro as it is so easy to use and work with. There is minimal learning and training required for getting started with SoapUI Pro and your team will get ramped up on testing in no time.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6F37D9E-444E-B844-A08B-8B14818AF13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4596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frequent challenge with testing</a:t>
            </a:r>
            <a:r>
              <a:rPr lang="en-US" baseline="0" dirty="0"/>
              <a:t> APIs is the possibility of expanding your API portfolio to different technologies. Often you do not just integrate with only REST based services, your frequent downstream or upstream service is a SOAP or JMS service. </a:t>
            </a:r>
          </a:p>
          <a:p>
            <a:endParaRPr lang="en-US" baseline="0" dirty="0"/>
          </a:p>
          <a:p>
            <a:r>
              <a:rPr lang="en-US" baseline="0" dirty="0"/>
              <a:t>SoapUI Pro allows you to manage APIs across multiple technologies through the same user interface. Thus now you don’t have to care about the technology your API is implemented in, you can integrate and test it with SoapUI Pro. </a:t>
            </a:r>
          </a:p>
          <a:p>
            <a:endParaRPr lang="en-US" baseline="0" dirty="0"/>
          </a:p>
          <a:p>
            <a:r>
              <a:rPr lang="en-US" baseline="0" dirty="0"/>
              <a:t>SoapUI Pro works with REST, HTTP, SOAP, JMS, XML-RPC and many others.</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6F37D9E-444E-B844-A08B-8B14818AF13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475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Textual</a:t>
            </a:r>
            <a:r>
              <a:rPr lang="en-US" baseline="0" dirty="0"/>
              <a:t> Slide</a:t>
            </a:r>
            <a:endParaRPr lang="en-US" dirty="0"/>
          </a:p>
        </p:txBody>
      </p:sp>
      <p:sp>
        <p:nvSpPr>
          <p:cNvPr id="4" name="Slide Number Placeholder 3"/>
          <p:cNvSpPr>
            <a:spLocks noGrp="1"/>
          </p:cNvSpPr>
          <p:nvPr>
            <p:ph type="sldNum" sz="quarter" idx="10"/>
          </p:nvPr>
        </p:nvSpPr>
        <p:spPr/>
        <p:txBody>
          <a:bodyPr/>
          <a:lstStyle/>
          <a:p>
            <a:fld id="{66F37D9E-444E-B844-A08B-8B14818AF13F}" type="slidenum">
              <a:rPr lang="en-US" smtClean="0"/>
              <a:t>30</a:t>
            </a:fld>
            <a:endParaRPr lang="en-US" dirty="0"/>
          </a:p>
        </p:txBody>
      </p:sp>
    </p:spTree>
    <p:extLst>
      <p:ext uri="{BB962C8B-B14F-4D97-AF65-F5344CB8AC3E}">
        <p14:creationId xmlns:p14="http://schemas.microsoft.com/office/powerpoint/2010/main" val="567460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14B76-5180-497F-9189-FABD7AFC6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C2D029-F61E-4250-B001-BC8901B906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2034FC-0C98-49FD-9759-7B1116E14C93}"/>
              </a:ext>
            </a:extLst>
          </p:cNvPr>
          <p:cNvSpPr>
            <a:spLocks noGrp="1"/>
          </p:cNvSpPr>
          <p:nvPr>
            <p:ph type="dt" sz="half" idx="10"/>
          </p:nvPr>
        </p:nvSpPr>
        <p:spPr/>
        <p:txBody>
          <a:bodyPr/>
          <a:lstStyle/>
          <a:p>
            <a:fld id="{133EF8A6-8208-4BD2-B97E-F571D7B7BBE3}" type="datetimeFigureOut">
              <a:rPr lang="en-US" smtClean="0"/>
              <a:t>5/29/2018</a:t>
            </a:fld>
            <a:endParaRPr lang="en-US"/>
          </a:p>
        </p:txBody>
      </p:sp>
      <p:sp>
        <p:nvSpPr>
          <p:cNvPr id="5" name="Footer Placeholder 4">
            <a:extLst>
              <a:ext uri="{FF2B5EF4-FFF2-40B4-BE49-F238E27FC236}">
                <a16:creationId xmlns:a16="http://schemas.microsoft.com/office/drawing/2014/main" id="{2C2E3EBD-7F3E-4DC2-9B52-BA7E6061B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EAF6C-2A05-4475-B357-0B4700224FC3}"/>
              </a:ext>
            </a:extLst>
          </p:cNvPr>
          <p:cNvSpPr>
            <a:spLocks noGrp="1"/>
          </p:cNvSpPr>
          <p:nvPr>
            <p:ph type="sldNum" sz="quarter" idx="12"/>
          </p:nvPr>
        </p:nvSpPr>
        <p:spPr/>
        <p:txBody>
          <a:bodyPr/>
          <a:lstStyle/>
          <a:p>
            <a:fld id="{15DBE0F2-DB0C-4BA8-B57A-A4DFE761609A}" type="slidenum">
              <a:rPr lang="en-US" smtClean="0"/>
              <a:t>‹#›</a:t>
            </a:fld>
            <a:endParaRPr lang="en-US"/>
          </a:p>
        </p:txBody>
      </p:sp>
    </p:spTree>
    <p:extLst>
      <p:ext uri="{BB962C8B-B14F-4D97-AF65-F5344CB8AC3E}">
        <p14:creationId xmlns:p14="http://schemas.microsoft.com/office/powerpoint/2010/main" val="2257780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EFAF-9D3A-42D6-988F-DDFBD52432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E14533-7D5C-466A-8612-ED4E36C53A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8D35A-5468-4ED3-9939-0070E57A4678}"/>
              </a:ext>
            </a:extLst>
          </p:cNvPr>
          <p:cNvSpPr>
            <a:spLocks noGrp="1"/>
          </p:cNvSpPr>
          <p:nvPr>
            <p:ph type="dt" sz="half" idx="10"/>
          </p:nvPr>
        </p:nvSpPr>
        <p:spPr/>
        <p:txBody>
          <a:bodyPr/>
          <a:lstStyle/>
          <a:p>
            <a:fld id="{133EF8A6-8208-4BD2-B97E-F571D7B7BBE3}" type="datetimeFigureOut">
              <a:rPr lang="en-US" smtClean="0"/>
              <a:t>5/29/2018</a:t>
            </a:fld>
            <a:endParaRPr lang="en-US"/>
          </a:p>
        </p:txBody>
      </p:sp>
      <p:sp>
        <p:nvSpPr>
          <p:cNvPr id="5" name="Footer Placeholder 4">
            <a:extLst>
              <a:ext uri="{FF2B5EF4-FFF2-40B4-BE49-F238E27FC236}">
                <a16:creationId xmlns:a16="http://schemas.microsoft.com/office/drawing/2014/main" id="{FBBB630D-BB12-48F9-933A-749937AB8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99F37-AA99-4965-8D2F-9D4C9F694AFC}"/>
              </a:ext>
            </a:extLst>
          </p:cNvPr>
          <p:cNvSpPr>
            <a:spLocks noGrp="1"/>
          </p:cNvSpPr>
          <p:nvPr>
            <p:ph type="sldNum" sz="quarter" idx="12"/>
          </p:nvPr>
        </p:nvSpPr>
        <p:spPr/>
        <p:txBody>
          <a:bodyPr/>
          <a:lstStyle/>
          <a:p>
            <a:fld id="{15DBE0F2-DB0C-4BA8-B57A-A4DFE761609A}" type="slidenum">
              <a:rPr lang="en-US" smtClean="0"/>
              <a:t>‹#›</a:t>
            </a:fld>
            <a:endParaRPr lang="en-US"/>
          </a:p>
        </p:txBody>
      </p:sp>
    </p:spTree>
    <p:extLst>
      <p:ext uri="{BB962C8B-B14F-4D97-AF65-F5344CB8AC3E}">
        <p14:creationId xmlns:p14="http://schemas.microsoft.com/office/powerpoint/2010/main" val="1515502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70F8A4-06B4-43BC-B63C-E4951C84FB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585F59-B4D8-4CD2-B198-50F98B95960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9F75F5-BE16-4AEE-9705-2709F648BD6D}"/>
              </a:ext>
            </a:extLst>
          </p:cNvPr>
          <p:cNvSpPr>
            <a:spLocks noGrp="1"/>
          </p:cNvSpPr>
          <p:nvPr>
            <p:ph type="dt" sz="half" idx="10"/>
          </p:nvPr>
        </p:nvSpPr>
        <p:spPr/>
        <p:txBody>
          <a:bodyPr/>
          <a:lstStyle/>
          <a:p>
            <a:fld id="{133EF8A6-8208-4BD2-B97E-F571D7B7BBE3}" type="datetimeFigureOut">
              <a:rPr lang="en-US" smtClean="0"/>
              <a:t>5/29/2018</a:t>
            </a:fld>
            <a:endParaRPr lang="en-US"/>
          </a:p>
        </p:txBody>
      </p:sp>
      <p:sp>
        <p:nvSpPr>
          <p:cNvPr id="5" name="Footer Placeholder 4">
            <a:extLst>
              <a:ext uri="{FF2B5EF4-FFF2-40B4-BE49-F238E27FC236}">
                <a16:creationId xmlns:a16="http://schemas.microsoft.com/office/drawing/2014/main" id="{78362261-F427-49AB-BFB1-987A08CF1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85988-B2B1-4D13-B0E0-571C33ADE985}"/>
              </a:ext>
            </a:extLst>
          </p:cNvPr>
          <p:cNvSpPr>
            <a:spLocks noGrp="1"/>
          </p:cNvSpPr>
          <p:nvPr>
            <p:ph type="sldNum" sz="quarter" idx="12"/>
          </p:nvPr>
        </p:nvSpPr>
        <p:spPr/>
        <p:txBody>
          <a:bodyPr/>
          <a:lstStyle/>
          <a:p>
            <a:fld id="{15DBE0F2-DB0C-4BA8-B57A-A4DFE761609A}" type="slidenum">
              <a:rPr lang="en-US" smtClean="0"/>
              <a:t>‹#›</a:t>
            </a:fld>
            <a:endParaRPr lang="en-US"/>
          </a:p>
        </p:txBody>
      </p:sp>
    </p:spTree>
    <p:extLst>
      <p:ext uri="{BB962C8B-B14F-4D97-AF65-F5344CB8AC3E}">
        <p14:creationId xmlns:p14="http://schemas.microsoft.com/office/powerpoint/2010/main" val="2034767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8" name="TextBox 2"/>
          <p:cNvSpPr txBox="1"/>
          <p:nvPr/>
        </p:nvSpPr>
        <p:spPr>
          <a:xfrm>
            <a:off x="11679018" y="6464689"/>
            <a:ext cx="475872"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4D03AE0-59A6-45AE-B904-55B76C520F8F}" type="slidenum">
              <a:t>‹#›</a:t>
            </a:fld>
            <a:endParaRPr lang="en-US" sz="1400" b="0" i="0" u="none" strike="noStrike" kern="1200" cap="none" spc="0" baseline="0">
              <a:solidFill>
                <a:srgbClr val="333F50"/>
              </a:solidFill>
              <a:uFillTx/>
              <a:latin typeface="Proxima Nova Semibold"/>
              <a:cs typeface="Proxima Nova Semibold"/>
            </a:endParaRPr>
          </a:p>
        </p:txBody>
      </p:sp>
      <p:pic>
        <p:nvPicPr>
          <p:cNvPr id="9"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6234" y="6509458"/>
            <a:ext cx="1411211" cy="177411"/>
          </a:xfrm>
          <a:prstGeom prst="rect">
            <a:avLst/>
          </a:prstGeom>
          <a:noFill/>
          <a:ln cap="flat">
            <a:noFill/>
          </a:ln>
        </p:spPr>
      </p:pic>
      <p:sp>
        <p:nvSpPr>
          <p:cNvPr id="10" name="Title 1"/>
          <p:cNvSpPr txBox="1"/>
          <p:nvPr/>
        </p:nvSpPr>
        <p:spPr>
          <a:xfrm>
            <a:off x="588809" y="443557"/>
            <a:ext cx="11022067" cy="669633"/>
          </a:xfrm>
          <a:prstGeom prst="rect">
            <a:avLst/>
          </a:prstGeom>
          <a:noFill/>
          <a:ln cap="flat">
            <a:noFill/>
          </a:ln>
        </p:spPr>
        <p:txBody>
          <a:bodyPr vert="horz" wrap="square" lIns="0" tIns="0" rIns="0" bIns="0" anchor="t"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3200" b="1" i="0" u="none" strike="noStrike" kern="1200" cap="none" spc="0" baseline="0">
              <a:solidFill>
                <a:srgbClr val="333F50"/>
              </a:solidFill>
              <a:uFillTx/>
              <a:latin typeface="Proxima Nova Bold"/>
              <a:cs typeface="Proxima Nova Bold"/>
            </a:endParaRPr>
          </a:p>
        </p:txBody>
      </p:sp>
      <p:sp>
        <p:nvSpPr>
          <p:cNvPr id="11" name="Content Placeholder 2"/>
          <p:cNvSpPr txBox="1"/>
          <p:nvPr/>
        </p:nvSpPr>
        <p:spPr>
          <a:xfrm>
            <a:off x="594853" y="1171117"/>
            <a:ext cx="11013920" cy="5054666"/>
          </a:xfrm>
          <a:prstGeom prst="rect">
            <a:avLst/>
          </a:prstGeom>
          <a:noFill/>
          <a:ln cap="flat">
            <a:noFill/>
          </a:ln>
        </p:spPr>
        <p:txBody>
          <a:bodyPr vert="horz" wrap="square" lIns="0" tIns="45720" rIns="91440" bIns="45720" anchor="t" anchorCtr="0" compatLnSpc="1">
            <a:noAutofit/>
          </a:bodyPr>
          <a:lstStyle/>
          <a:p>
            <a:pPr marL="228600" marR="0" lvl="0" indent="-228600" algn="l" defTabSz="914400" rtl="0" fontAlgn="auto" hangingPunct="1">
              <a:lnSpc>
                <a:spcPct val="90000"/>
              </a:lnSpc>
              <a:spcBef>
                <a:spcPts val="1000"/>
              </a:spcBef>
              <a:spcAft>
                <a:spcPts val="0"/>
              </a:spcAft>
              <a:buClr>
                <a:srgbClr val="9DC3E6"/>
              </a:buClr>
              <a:buSzPct val="100000"/>
              <a:buFont typeface="Arial" pitchFamily="34"/>
              <a:buChar char="•"/>
              <a:tabLst/>
              <a:defRPr sz="1800" b="0" i="0" u="none" strike="noStrike" kern="0" cap="none" spc="0" baseline="0">
                <a:solidFill>
                  <a:srgbClr val="000000"/>
                </a:solidFill>
                <a:uFillTx/>
              </a:defRPr>
            </a:pPr>
            <a:endParaRPr lang="en-US" sz="2800" b="1" i="0" u="none" strike="noStrike" kern="1200" cap="none" spc="0" baseline="0">
              <a:solidFill>
                <a:srgbClr val="333F50"/>
              </a:solidFill>
              <a:uFillTx/>
              <a:latin typeface="Proxima Nova Semibold"/>
              <a:ea typeface="Proxima Nova Semibold"/>
              <a:cs typeface="Proxima Nova Semibold"/>
            </a:endParaRPr>
          </a:p>
        </p:txBody>
      </p:sp>
      <p:sp>
        <p:nvSpPr>
          <p:cNvPr id="2" name="Rectangle 5"/>
          <p:cNvSpPr/>
          <p:nvPr/>
        </p:nvSpPr>
        <p:spPr>
          <a:xfrm>
            <a:off x="0" y="0"/>
            <a:ext cx="12191996" cy="6858000"/>
          </a:xfrm>
          <a:prstGeom prst="rect">
            <a:avLst/>
          </a:prstGeom>
          <a:solidFill>
            <a:srgbClr val="13213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Proxima Nova Regular"/>
            </a:endParaRPr>
          </a:p>
        </p:txBody>
      </p:sp>
      <p:sp>
        <p:nvSpPr>
          <p:cNvPr id="3" name="Rectangle 9"/>
          <p:cNvSpPr/>
          <p:nvPr/>
        </p:nvSpPr>
        <p:spPr>
          <a:xfrm>
            <a:off x="0" y="6188147"/>
            <a:ext cx="12191996" cy="669852"/>
          </a:xfrm>
          <a:prstGeom prst="rect">
            <a:avLst/>
          </a:prstGeom>
          <a:solidFill>
            <a:srgbClr val="F3F8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4" name="Picture 10" descr="SmartBear 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1095" y="6386224"/>
            <a:ext cx="2359353" cy="316236"/>
          </a:xfrm>
          <a:prstGeom prst="rect">
            <a:avLst/>
          </a:prstGeom>
          <a:noFill/>
          <a:ln cap="flat">
            <a:noFill/>
          </a:ln>
        </p:spPr>
      </p:pic>
      <p:sp>
        <p:nvSpPr>
          <p:cNvPr id="5" name="Rectangle 7"/>
          <p:cNvSpPr/>
          <p:nvPr/>
        </p:nvSpPr>
        <p:spPr>
          <a:xfrm>
            <a:off x="0" y="6188147"/>
            <a:ext cx="12191996" cy="669852"/>
          </a:xfrm>
          <a:prstGeom prst="rect">
            <a:avLst/>
          </a:prstGeom>
          <a:solidFill>
            <a:srgbClr val="F3F8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6" name="Picture 8" descr="SmartBear 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111" y="6367936"/>
            <a:ext cx="2359353" cy="316236"/>
          </a:xfrm>
          <a:prstGeom prst="rect">
            <a:avLst/>
          </a:prstGeom>
          <a:noFill/>
          <a:ln cap="flat">
            <a:noFill/>
          </a:ln>
        </p:spPr>
      </p:pic>
      <p:sp>
        <p:nvSpPr>
          <p:cNvPr id="7" name="Title 1"/>
          <p:cNvSpPr txBox="1">
            <a:spLocks noGrp="1"/>
          </p:cNvSpPr>
          <p:nvPr>
            <p:ph type="title"/>
          </p:nvPr>
        </p:nvSpPr>
        <p:spPr>
          <a:xfrm>
            <a:off x="514167" y="3484979"/>
            <a:ext cx="11022067" cy="669633"/>
          </a:xfrm>
          <a:prstGeom prst="rect">
            <a:avLst/>
          </a:prstGeom>
          <a:noFill/>
          <a:ln>
            <a:noFill/>
          </a:ln>
        </p:spPr>
        <p:txBody>
          <a:bodyPr vert="horz" wrap="square" lIns="0" tIns="0" rIns="0" bIns="0" anchor="t" anchorCtr="1" compatLnSpc="1">
            <a:normAutofit/>
          </a:bodyPr>
          <a:lstStyle>
            <a:lvl1pPr marL="0" marR="0" lvl="0" indent="0" algn="ctr" fontAlgn="auto">
              <a:spcBef>
                <a:spcPts val="0"/>
              </a:spcBef>
              <a:spcAft>
                <a:spcPts val="0"/>
              </a:spcAft>
              <a:tabLst/>
              <a:defRPr lang="en-US" sz="4800" b="1" i="0" u="none" strike="noStrike" cap="none" spc="0" baseline="0">
                <a:solidFill>
                  <a:srgbClr val="FFFFFF"/>
                </a:solidFill>
                <a:uFillTx/>
                <a:latin typeface="Proxima Nova Semibold"/>
                <a:ea typeface="Proxima Nova Semibold"/>
                <a:cs typeface="Proxima Nova Semibold"/>
              </a:defRPr>
            </a:lvl1pPr>
          </a:lstStyle>
          <a:p>
            <a:pPr lvl="0"/>
            <a:r>
              <a:rPr lang="en-US"/>
              <a:t>Click to edit Master title style</a:t>
            </a:r>
          </a:p>
        </p:txBody>
      </p:sp>
    </p:spTree>
    <p:extLst>
      <p:ext uri="{BB962C8B-B14F-4D97-AF65-F5344CB8AC3E}">
        <p14:creationId xmlns:p14="http://schemas.microsoft.com/office/powerpoint/2010/main" val="131483939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5" name="Rectangle 4"/>
          <p:cNvSpPr/>
          <p:nvPr/>
        </p:nvSpPr>
        <p:spPr>
          <a:xfrm>
            <a:off x="0" y="-117231"/>
            <a:ext cx="12361333" cy="7102231"/>
          </a:xfrm>
          <a:prstGeom prst="rect">
            <a:avLst/>
          </a:prstGeom>
          <a:solidFill>
            <a:srgbClr val="1B2C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 name="Rectangle 9"/>
          <p:cNvSpPr/>
          <p:nvPr/>
        </p:nvSpPr>
        <p:spPr>
          <a:xfrm>
            <a:off x="0" y="6271847"/>
            <a:ext cx="12361333" cy="722922"/>
          </a:xfrm>
          <a:prstGeom prst="rect">
            <a:avLst/>
          </a:prstGeom>
          <a:solidFill>
            <a:srgbClr val="D9E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SmartBear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36" y="6486770"/>
            <a:ext cx="3188520" cy="311709"/>
          </a:xfrm>
          <a:prstGeom prst="rect">
            <a:avLst/>
          </a:prstGeom>
        </p:spPr>
      </p:pic>
      <p:sp>
        <p:nvSpPr>
          <p:cNvPr id="2" name="Title 1"/>
          <p:cNvSpPr>
            <a:spLocks noGrp="1"/>
          </p:cNvSpPr>
          <p:nvPr>
            <p:ph type="title"/>
          </p:nvPr>
        </p:nvSpPr>
        <p:spPr>
          <a:xfrm>
            <a:off x="609600" y="2189407"/>
            <a:ext cx="10972800" cy="1143000"/>
          </a:xfrm>
        </p:spPr>
        <p:txBody>
          <a:bodyPr/>
          <a:lstStyle>
            <a:lvl1pPr>
              <a:defRPr b="0" i="0">
                <a:solidFill>
                  <a:schemeClr val="bg1"/>
                </a:solidFill>
                <a:latin typeface="Proxima Nova Semibold"/>
                <a:cs typeface="Proxima Nova Semibold"/>
              </a:defRPr>
            </a:lvl1pPr>
          </a:lstStyle>
          <a:p>
            <a:r>
              <a:rPr lang="en-US"/>
              <a:t>Click to edit Master title style</a:t>
            </a:r>
            <a:endParaRPr lang="en-US" dirty="0"/>
          </a:p>
        </p:txBody>
      </p:sp>
      <p:sp>
        <p:nvSpPr>
          <p:cNvPr id="4" name="Footer Placeholder 3"/>
          <p:cNvSpPr>
            <a:spLocks noGrp="1"/>
          </p:cNvSpPr>
          <p:nvPr>
            <p:ph type="ftr" sz="quarter" idx="11"/>
          </p:nvPr>
        </p:nvSpPr>
        <p:spPr>
          <a:xfrm>
            <a:off x="8552324" y="6492876"/>
            <a:ext cx="3860800" cy="365125"/>
          </a:xfrm>
        </p:spPr>
        <p:txBody>
          <a:bodyPr/>
          <a:lstStyle/>
          <a:p>
            <a:r>
              <a:rPr lang="en-US" dirty="0"/>
              <a:t>SmartBear Confidential and Proprietary </a:t>
            </a:r>
          </a:p>
        </p:txBody>
      </p:sp>
      <p:sp>
        <p:nvSpPr>
          <p:cNvPr id="7" name="Title 1"/>
          <p:cNvSpPr txBox="1">
            <a:spLocks/>
          </p:cNvSpPr>
          <p:nvPr/>
        </p:nvSpPr>
        <p:spPr>
          <a:xfrm>
            <a:off x="2" y="2456014"/>
            <a:ext cx="12361333" cy="669636"/>
          </a:xfrm>
          <a:prstGeom prst="rect">
            <a:avLst/>
          </a:prstGeom>
        </p:spPr>
        <p:txBody>
          <a:bodyPr vert="horz" lIns="0" tIns="0" rIns="0" bIns="0" rtlCol="0" anchor="t" anchorCtr="0">
            <a:normAutofit/>
          </a:bodyPr>
          <a:lstStyle>
            <a:lvl1pPr algn="l" defTabSz="457200" rtl="0" eaLnBrk="1" latinLnBrk="0" hangingPunct="1">
              <a:spcBef>
                <a:spcPct val="0"/>
              </a:spcBef>
              <a:buNone/>
              <a:defRPr sz="3200" b="1" i="0" kern="1200">
                <a:solidFill>
                  <a:schemeClr val="tx2">
                    <a:lumMod val="75000"/>
                  </a:schemeClr>
                </a:solidFill>
                <a:latin typeface="Avenir Next Demi Bold"/>
                <a:ea typeface="+mj-ea"/>
                <a:cs typeface="Avenir Next Demi Bold"/>
              </a:defRPr>
            </a:lvl1pPr>
          </a:lstStyle>
          <a:p>
            <a:pPr algn="ctr"/>
            <a:endParaRPr lang="en-US" sz="3600" dirty="0">
              <a:solidFill>
                <a:schemeClr val="bg1"/>
              </a:solidFill>
            </a:endParaRPr>
          </a:p>
        </p:txBody>
      </p:sp>
      <p:sp>
        <p:nvSpPr>
          <p:cNvPr id="8" name="Rectangle 7"/>
          <p:cNvSpPr/>
          <p:nvPr userDrawn="1"/>
        </p:nvSpPr>
        <p:spPr>
          <a:xfrm>
            <a:off x="0" y="-117231"/>
            <a:ext cx="12361333" cy="7102231"/>
          </a:xfrm>
          <a:prstGeom prst="rect">
            <a:avLst/>
          </a:prstGeom>
          <a:solidFill>
            <a:srgbClr val="1B2C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 name="Rectangle 8"/>
          <p:cNvSpPr/>
          <p:nvPr userDrawn="1"/>
        </p:nvSpPr>
        <p:spPr>
          <a:xfrm>
            <a:off x="0" y="6271847"/>
            <a:ext cx="12361333" cy="722922"/>
          </a:xfrm>
          <a:prstGeom prst="rect">
            <a:avLst/>
          </a:prstGeom>
          <a:solidFill>
            <a:srgbClr val="D9E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2" name="Picture 11" descr="SmartBear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836" y="6486770"/>
            <a:ext cx="3188520" cy="311709"/>
          </a:xfrm>
          <a:prstGeom prst="rect">
            <a:avLst/>
          </a:prstGeom>
        </p:spPr>
      </p:pic>
      <p:sp>
        <p:nvSpPr>
          <p:cNvPr id="13" name="Title 1"/>
          <p:cNvSpPr txBox="1">
            <a:spLocks/>
          </p:cNvSpPr>
          <p:nvPr userDrawn="1"/>
        </p:nvSpPr>
        <p:spPr>
          <a:xfrm>
            <a:off x="2" y="2456014"/>
            <a:ext cx="12361333" cy="669636"/>
          </a:xfrm>
          <a:prstGeom prst="rect">
            <a:avLst/>
          </a:prstGeom>
        </p:spPr>
        <p:txBody>
          <a:bodyPr vert="horz" lIns="0" tIns="0" rIns="0" bIns="0" rtlCol="0" anchor="t" anchorCtr="0">
            <a:normAutofit/>
          </a:bodyPr>
          <a:lstStyle>
            <a:lvl1pPr algn="l" defTabSz="457200" rtl="0" eaLnBrk="1" latinLnBrk="0" hangingPunct="1">
              <a:spcBef>
                <a:spcPct val="0"/>
              </a:spcBef>
              <a:buNone/>
              <a:defRPr sz="3200" b="1" i="0" kern="1200">
                <a:solidFill>
                  <a:schemeClr val="tx2">
                    <a:lumMod val="75000"/>
                  </a:schemeClr>
                </a:solidFill>
                <a:latin typeface="Avenir Next Demi Bold"/>
                <a:ea typeface="+mj-ea"/>
                <a:cs typeface="Avenir Next Demi Bold"/>
              </a:defRPr>
            </a:lvl1pPr>
          </a:lstStyle>
          <a:p>
            <a:pPr algn="ctr"/>
            <a:endParaRPr lang="en-US" sz="3600" dirty="0">
              <a:solidFill>
                <a:schemeClr val="bg1"/>
              </a:solidFill>
            </a:endParaRPr>
          </a:p>
        </p:txBody>
      </p:sp>
    </p:spTree>
    <p:extLst>
      <p:ext uri="{BB962C8B-B14F-4D97-AF65-F5344CB8AC3E}">
        <p14:creationId xmlns:p14="http://schemas.microsoft.com/office/powerpoint/2010/main" val="731647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3" name="Slide Number Placeholder 32"/>
          <p:cNvSpPr>
            <a:spLocks noGrp="1"/>
          </p:cNvSpPr>
          <p:nvPr>
            <p:ph type="sldNum" sz="quarter" idx="38"/>
          </p:nvPr>
        </p:nvSpPr>
        <p:spPr/>
        <p:txBody>
          <a:bodyPr/>
          <a:lstStyle/>
          <a:p>
            <a:fld id="{CBC910F0-C353-604D-A08E-BFAEAE7DA559}" type="slidenum">
              <a:rPr lang="en-US" smtClean="0">
                <a:solidFill>
                  <a:schemeClr val="bg1">
                    <a:lumMod val="50000"/>
                  </a:schemeClr>
                </a:solidFill>
              </a:rPr>
              <a:pPr/>
              <a:t>‹#›</a:t>
            </a:fld>
            <a:endParaRPr lang="en-US" dirty="0">
              <a:solidFill>
                <a:schemeClr val="bg1">
                  <a:lumMod val="50000"/>
                </a:schemeClr>
              </a:solidFill>
            </a:endParaRPr>
          </a:p>
        </p:txBody>
      </p:sp>
      <p:sp>
        <p:nvSpPr>
          <p:cNvPr id="14" name="Footer Placeholder 9"/>
          <p:cNvSpPr>
            <a:spLocks noGrp="1"/>
          </p:cNvSpPr>
          <p:nvPr>
            <p:ph type="ftr" sz="quarter" idx="3"/>
          </p:nvPr>
        </p:nvSpPr>
        <p:spPr>
          <a:xfrm>
            <a:off x="1472392" y="6317791"/>
            <a:ext cx="4724112" cy="484261"/>
          </a:xfrm>
          <a:prstGeom prst="rect">
            <a:avLst/>
          </a:prstGeom>
        </p:spPr>
        <p:txBody>
          <a:bodyPr vert="horz" lIns="91440" tIns="45720" rIns="91440" bIns="45720" rtlCol="0" anchor="ctr"/>
          <a:lstStyle>
            <a:lvl1pPr algn="ctr">
              <a:defRPr sz="1400" b="0" i="0">
                <a:solidFill>
                  <a:schemeClr val="bg2"/>
                </a:solidFill>
                <a:latin typeface="Calibri Light" charset="0"/>
                <a:ea typeface="Calibri Light" charset="0"/>
                <a:cs typeface="Calibri Light" charset="0"/>
              </a:defRPr>
            </a:lvl1pPr>
          </a:lstStyle>
          <a:p>
            <a:pPr algn="l"/>
            <a:r>
              <a:rPr lang="en-US"/>
              <a:t>Change title from: Insert -&gt; Header and Footer</a:t>
            </a:r>
            <a:endParaRPr lang="en-US" dirty="0"/>
          </a:p>
        </p:txBody>
      </p:sp>
      <p:sp>
        <p:nvSpPr>
          <p:cNvPr id="8" name="Title 1"/>
          <p:cNvSpPr>
            <a:spLocks noGrp="1"/>
          </p:cNvSpPr>
          <p:nvPr>
            <p:ph type="title"/>
          </p:nvPr>
        </p:nvSpPr>
        <p:spPr>
          <a:xfrm>
            <a:off x="719403" y="802947"/>
            <a:ext cx="10753195" cy="480053"/>
          </a:xfrm>
        </p:spPr>
        <p:txBody>
          <a:bodyPr/>
          <a:lstStyle/>
          <a:p>
            <a:endParaRPr lang="en-US" dirty="0"/>
          </a:p>
        </p:txBody>
      </p:sp>
      <p:sp>
        <p:nvSpPr>
          <p:cNvPr id="10" name="Text Placeholder 6"/>
          <p:cNvSpPr>
            <a:spLocks noGrp="1"/>
          </p:cNvSpPr>
          <p:nvPr>
            <p:ph type="body" sz="quarter" idx="35"/>
          </p:nvPr>
        </p:nvSpPr>
        <p:spPr>
          <a:xfrm>
            <a:off x="719403" y="1395893"/>
            <a:ext cx="10753195" cy="374851"/>
          </a:xfrm>
          <a:prstGeom prst="rect">
            <a:avLst/>
          </a:prstGeom>
        </p:spPr>
        <p:txBody>
          <a:bodyPr lIns="0" rIns="0" anchor="ctr" anchorCtr="0">
            <a:noAutofit/>
          </a:bodyPr>
          <a:lstStyle>
            <a:lvl1pPr>
              <a:defRPr sz="2133" b="0" i="0" kern="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11" name="Text Placeholder 4"/>
          <p:cNvSpPr>
            <a:spLocks noGrp="1"/>
          </p:cNvSpPr>
          <p:nvPr>
            <p:ph idx="39"/>
          </p:nvPr>
        </p:nvSpPr>
        <p:spPr>
          <a:xfrm>
            <a:off x="719403" y="2046311"/>
            <a:ext cx="10753195" cy="4084260"/>
          </a:xfrm>
          <a:prstGeom prst="rect">
            <a:avLst/>
          </a:prstGeom>
        </p:spPr>
        <p:txBody>
          <a:bodyPr vert="horz" lIns="0" tIns="45720" rIns="0" bIns="45720" rtlCol="0">
            <a:normAutofit/>
          </a:bodyPr>
          <a:lstStyle>
            <a:lvl1pPr marL="0" indent="0">
              <a:buClr>
                <a:schemeClr val="tx2"/>
              </a:buClr>
              <a:buFont typeface="Arial" charset="0"/>
              <a:buNone/>
              <a:defRPr b="0" i="0">
                <a:latin typeface="Calibri Light" charset="0"/>
                <a:ea typeface="Calibri Light" charset="0"/>
                <a:cs typeface="Calibri Light" charset="0"/>
              </a:defRPr>
            </a:lvl1pPr>
            <a:lvl2pPr marL="990575" indent="-380990">
              <a:buClr>
                <a:schemeClr val="tx2"/>
              </a:buClr>
              <a:buFont typeface="Arial" charset="0"/>
              <a:buChar char="•"/>
              <a:defRPr b="0" i="0">
                <a:latin typeface="Calibri Light" charset="0"/>
                <a:ea typeface="Calibri Light" charset="0"/>
                <a:cs typeface="Calibri Light" charset="0"/>
              </a:defRPr>
            </a:lvl2pPr>
            <a:lvl3pPr>
              <a:buClr>
                <a:schemeClr val="tx2"/>
              </a:buClr>
              <a:defRPr b="0" i="0">
                <a:latin typeface="Calibri Light" charset="0"/>
                <a:ea typeface="Calibri Light" charset="0"/>
                <a:cs typeface="Calibri Light" charset="0"/>
              </a:defRPr>
            </a:lvl3pPr>
            <a:lvl4pPr>
              <a:buClr>
                <a:schemeClr val="tx2"/>
              </a:buClr>
              <a:defRPr b="0" i="0">
                <a:latin typeface="Calibri Light" charset="0"/>
                <a:ea typeface="Calibri Light" charset="0"/>
                <a:cs typeface="Calibri Light" charset="0"/>
              </a:defRPr>
            </a:lvl4pPr>
            <a:lvl5pPr>
              <a:buClr>
                <a:schemeClr val="tx2"/>
              </a:buClr>
              <a:defRPr b="0" i="0">
                <a:latin typeface="Calibri Light" charset="0"/>
                <a:ea typeface="Calibri Light" charset="0"/>
                <a:cs typeface="Calibr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Tree>
    <p:extLst>
      <p:ext uri="{BB962C8B-B14F-4D97-AF65-F5344CB8AC3E}">
        <p14:creationId xmlns:p14="http://schemas.microsoft.com/office/powerpoint/2010/main" val="1737322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 Flat BG">
    <p:bg>
      <p:bgPr>
        <a:solidFill>
          <a:schemeClr val="bg1"/>
        </a:solidFill>
        <a:effectLst/>
      </p:bgPr>
    </p:bg>
    <p:spTree>
      <p:nvGrpSpPr>
        <p:cNvPr id="1" name=""/>
        <p:cNvGrpSpPr/>
        <p:nvPr/>
      </p:nvGrpSpPr>
      <p:grpSpPr>
        <a:xfrm>
          <a:off x="0" y="0"/>
          <a:ext cx="0" cy="0"/>
          <a:chOff x="0" y="0"/>
          <a:chExt cx="0" cy="0"/>
        </a:xfrm>
      </p:grpSpPr>
      <p:sp>
        <p:nvSpPr>
          <p:cNvPr id="33" name="Slide Number Placeholder 32"/>
          <p:cNvSpPr>
            <a:spLocks noGrp="1"/>
          </p:cNvSpPr>
          <p:nvPr>
            <p:ph type="sldNum" sz="quarter" idx="38"/>
          </p:nvPr>
        </p:nvSpPr>
        <p:spPr/>
        <p:txBody>
          <a:bodyPr/>
          <a:lstStyle/>
          <a:p>
            <a:fld id="{CBC910F0-C353-604D-A08E-BFAEAE7DA559}" type="slidenum">
              <a:rPr lang="en-US" smtClean="0">
                <a:solidFill>
                  <a:schemeClr val="bg1">
                    <a:lumMod val="50000"/>
                  </a:schemeClr>
                </a:solidFill>
              </a:rPr>
              <a:pPr/>
              <a:t>‹#›</a:t>
            </a:fld>
            <a:endParaRPr lang="en-US" dirty="0">
              <a:solidFill>
                <a:schemeClr val="bg1">
                  <a:lumMod val="50000"/>
                </a:schemeClr>
              </a:solidFill>
            </a:endParaRPr>
          </a:p>
        </p:txBody>
      </p:sp>
      <p:sp>
        <p:nvSpPr>
          <p:cNvPr id="14" name="Footer Placeholder 9"/>
          <p:cNvSpPr>
            <a:spLocks noGrp="1"/>
          </p:cNvSpPr>
          <p:nvPr>
            <p:ph type="ftr" sz="quarter" idx="3"/>
          </p:nvPr>
        </p:nvSpPr>
        <p:spPr>
          <a:xfrm>
            <a:off x="1472392" y="6317791"/>
            <a:ext cx="4724112" cy="484261"/>
          </a:xfrm>
          <a:prstGeom prst="rect">
            <a:avLst/>
          </a:prstGeom>
        </p:spPr>
        <p:txBody>
          <a:bodyPr vert="horz" lIns="91440" tIns="45720" rIns="91440" bIns="45720" rtlCol="0" anchor="ctr"/>
          <a:lstStyle>
            <a:lvl1pPr algn="ctr">
              <a:defRPr sz="1400" b="0" i="0">
                <a:solidFill>
                  <a:schemeClr val="bg2"/>
                </a:solidFill>
                <a:latin typeface="Calibri Light" charset="0"/>
                <a:ea typeface="Calibri Light" charset="0"/>
                <a:cs typeface="Calibri Light" charset="0"/>
              </a:defRPr>
            </a:lvl1pPr>
          </a:lstStyle>
          <a:p>
            <a:pPr algn="l"/>
            <a:r>
              <a:rPr lang="en-US"/>
              <a:t>Change title from: Insert -&gt; Header and Footer</a:t>
            </a:r>
            <a:endParaRPr lang="en-US" dirty="0"/>
          </a:p>
        </p:txBody>
      </p:sp>
      <p:sp>
        <p:nvSpPr>
          <p:cNvPr id="8" name="Title 1"/>
          <p:cNvSpPr>
            <a:spLocks noGrp="1"/>
          </p:cNvSpPr>
          <p:nvPr>
            <p:ph type="title"/>
          </p:nvPr>
        </p:nvSpPr>
        <p:spPr>
          <a:xfrm>
            <a:off x="719403" y="802947"/>
            <a:ext cx="10753195" cy="480053"/>
          </a:xfrm>
        </p:spPr>
        <p:txBody>
          <a:bodyPr/>
          <a:lstStyle/>
          <a:p>
            <a:endParaRPr lang="en-US" dirty="0"/>
          </a:p>
        </p:txBody>
      </p:sp>
      <p:sp>
        <p:nvSpPr>
          <p:cNvPr id="10" name="Text Placeholder 6"/>
          <p:cNvSpPr>
            <a:spLocks noGrp="1"/>
          </p:cNvSpPr>
          <p:nvPr>
            <p:ph type="body" sz="quarter" idx="35"/>
          </p:nvPr>
        </p:nvSpPr>
        <p:spPr>
          <a:xfrm>
            <a:off x="719403" y="1395893"/>
            <a:ext cx="10753195" cy="374851"/>
          </a:xfrm>
          <a:prstGeom prst="rect">
            <a:avLst/>
          </a:prstGeom>
        </p:spPr>
        <p:txBody>
          <a:bodyPr lIns="0" rIns="0" anchor="ctr" anchorCtr="0">
            <a:noAutofit/>
          </a:bodyPr>
          <a:lstStyle>
            <a:lvl1pPr>
              <a:defRPr sz="2133" b="0" i="0" kern="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11" name="Text Placeholder 4"/>
          <p:cNvSpPr>
            <a:spLocks noGrp="1"/>
          </p:cNvSpPr>
          <p:nvPr>
            <p:ph idx="39"/>
          </p:nvPr>
        </p:nvSpPr>
        <p:spPr>
          <a:xfrm>
            <a:off x="719403" y="2046311"/>
            <a:ext cx="10753195" cy="4084260"/>
          </a:xfrm>
          <a:prstGeom prst="rect">
            <a:avLst/>
          </a:prstGeom>
        </p:spPr>
        <p:txBody>
          <a:bodyPr vert="horz" lIns="0" tIns="45720" rIns="0" bIns="45720" rtlCol="0">
            <a:normAutofit/>
          </a:bodyPr>
          <a:lstStyle>
            <a:lvl1pPr marL="0" indent="0">
              <a:buClr>
                <a:schemeClr val="tx2"/>
              </a:buClr>
              <a:buFont typeface="Arial" charset="0"/>
              <a:buNone/>
              <a:defRPr b="0" i="0">
                <a:latin typeface="Calibri Light" charset="0"/>
                <a:ea typeface="Calibri Light" charset="0"/>
                <a:cs typeface="Calibri Light" charset="0"/>
              </a:defRPr>
            </a:lvl1pPr>
            <a:lvl2pPr marL="990575" indent="-380990">
              <a:buClr>
                <a:schemeClr val="tx2"/>
              </a:buClr>
              <a:buFont typeface="Arial" charset="0"/>
              <a:buChar char="•"/>
              <a:defRPr b="0" i="0">
                <a:latin typeface="Calibri Light" charset="0"/>
                <a:ea typeface="Calibri Light" charset="0"/>
                <a:cs typeface="Calibri Light" charset="0"/>
              </a:defRPr>
            </a:lvl2pPr>
            <a:lvl3pPr>
              <a:buClr>
                <a:schemeClr val="tx2"/>
              </a:buClr>
              <a:defRPr b="0" i="0">
                <a:latin typeface="Calibri Light" charset="0"/>
                <a:ea typeface="Calibri Light" charset="0"/>
                <a:cs typeface="Calibri Light" charset="0"/>
              </a:defRPr>
            </a:lvl3pPr>
            <a:lvl4pPr>
              <a:buClr>
                <a:schemeClr val="tx2"/>
              </a:buClr>
              <a:defRPr b="0" i="0">
                <a:latin typeface="Calibri Light" charset="0"/>
                <a:ea typeface="Calibri Light" charset="0"/>
                <a:cs typeface="Calibri Light" charset="0"/>
              </a:defRPr>
            </a:lvl4pPr>
            <a:lvl5pPr>
              <a:buClr>
                <a:schemeClr val="tx2"/>
              </a:buClr>
              <a:defRPr b="0" i="0">
                <a:latin typeface="Calibri Light" charset="0"/>
                <a:ea typeface="Calibri Light" charset="0"/>
                <a:cs typeface="Calibri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Tree>
    <p:extLst>
      <p:ext uri="{BB962C8B-B14F-4D97-AF65-F5344CB8AC3E}">
        <p14:creationId xmlns:p14="http://schemas.microsoft.com/office/powerpoint/2010/main" val="931180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3" name="Slide Number Placeholder 32"/>
          <p:cNvSpPr>
            <a:spLocks noGrp="1"/>
          </p:cNvSpPr>
          <p:nvPr>
            <p:ph type="sldNum" sz="quarter" idx="38"/>
          </p:nvPr>
        </p:nvSpPr>
        <p:spPr/>
        <p:txBody>
          <a:bodyPr/>
          <a:lstStyle/>
          <a:p>
            <a:fld id="{CBC910F0-C353-604D-A08E-BFAEAE7DA559}" type="slidenum">
              <a:rPr lang="en-US" smtClean="0">
                <a:solidFill>
                  <a:schemeClr val="bg1">
                    <a:lumMod val="50000"/>
                  </a:schemeClr>
                </a:solidFill>
              </a:rPr>
              <a:pPr/>
              <a:t>‹#›</a:t>
            </a:fld>
            <a:endParaRPr lang="en-US" dirty="0">
              <a:solidFill>
                <a:schemeClr val="bg1">
                  <a:lumMod val="50000"/>
                </a:schemeClr>
              </a:solidFill>
            </a:endParaRPr>
          </a:p>
        </p:txBody>
      </p:sp>
      <p:sp>
        <p:nvSpPr>
          <p:cNvPr id="20" name="Footer Placeholder 9"/>
          <p:cNvSpPr>
            <a:spLocks noGrp="1"/>
          </p:cNvSpPr>
          <p:nvPr>
            <p:ph type="ftr" sz="quarter" idx="3"/>
          </p:nvPr>
        </p:nvSpPr>
        <p:spPr>
          <a:xfrm>
            <a:off x="1472392" y="6317791"/>
            <a:ext cx="4724112" cy="484261"/>
          </a:xfrm>
          <a:prstGeom prst="rect">
            <a:avLst/>
          </a:prstGeom>
        </p:spPr>
        <p:txBody>
          <a:bodyPr vert="horz" lIns="91440" tIns="45720" rIns="91440" bIns="45720" rtlCol="0" anchor="ctr"/>
          <a:lstStyle>
            <a:lvl1pPr algn="ctr">
              <a:defRPr sz="1400" b="0" i="0">
                <a:solidFill>
                  <a:schemeClr val="bg2"/>
                </a:solidFill>
                <a:latin typeface="Calibri Light" charset="0"/>
                <a:ea typeface="Calibri Light" charset="0"/>
                <a:cs typeface="Calibri Light" charset="0"/>
              </a:defRPr>
            </a:lvl1pPr>
          </a:lstStyle>
          <a:p>
            <a:pPr algn="l"/>
            <a:r>
              <a:rPr lang="en-US"/>
              <a:t>Change title from: Insert -&gt; Header and Footer</a:t>
            </a:r>
            <a:endParaRPr lang="en-US" dirty="0"/>
          </a:p>
        </p:txBody>
      </p:sp>
      <p:sp>
        <p:nvSpPr>
          <p:cNvPr id="12" name="Title 1"/>
          <p:cNvSpPr>
            <a:spLocks noGrp="1"/>
          </p:cNvSpPr>
          <p:nvPr>
            <p:ph type="title"/>
          </p:nvPr>
        </p:nvSpPr>
        <p:spPr>
          <a:xfrm>
            <a:off x="719403" y="802947"/>
            <a:ext cx="10753195" cy="480053"/>
          </a:xfrm>
        </p:spPr>
        <p:txBody>
          <a:bodyPr/>
          <a:lstStyle/>
          <a:p>
            <a:endParaRPr lang="en-US" dirty="0"/>
          </a:p>
        </p:txBody>
      </p:sp>
      <p:sp>
        <p:nvSpPr>
          <p:cNvPr id="14" name="Text Placeholder 6"/>
          <p:cNvSpPr>
            <a:spLocks noGrp="1"/>
          </p:cNvSpPr>
          <p:nvPr>
            <p:ph type="body" sz="quarter" idx="35"/>
          </p:nvPr>
        </p:nvSpPr>
        <p:spPr>
          <a:xfrm>
            <a:off x="719403" y="1395893"/>
            <a:ext cx="10753195" cy="374851"/>
          </a:xfrm>
          <a:prstGeom prst="rect">
            <a:avLst/>
          </a:prstGeom>
        </p:spPr>
        <p:txBody>
          <a:bodyPr lIns="0" rIns="0" anchor="ctr" anchorCtr="0">
            <a:noAutofit/>
          </a:bodyPr>
          <a:lstStyle>
            <a:lvl1pPr>
              <a:defRPr sz="2133" b="0" i="0" kern="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3" name="Text Placeholder 2"/>
          <p:cNvSpPr>
            <a:spLocks noGrp="1"/>
          </p:cNvSpPr>
          <p:nvPr>
            <p:ph type="body" sz="quarter" idx="40"/>
          </p:nvPr>
        </p:nvSpPr>
        <p:spPr>
          <a:xfrm>
            <a:off x="719667" y="2046817"/>
            <a:ext cx="5075767" cy="4091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41"/>
          </p:nvPr>
        </p:nvSpPr>
        <p:spPr>
          <a:xfrm>
            <a:off x="6396831" y="2046817"/>
            <a:ext cx="5075767" cy="4091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800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33" name="Slide Number Placeholder 32"/>
          <p:cNvSpPr>
            <a:spLocks noGrp="1"/>
          </p:cNvSpPr>
          <p:nvPr>
            <p:ph type="sldNum" sz="quarter" idx="38"/>
          </p:nvPr>
        </p:nvSpPr>
        <p:spPr/>
        <p:txBody>
          <a:bodyPr/>
          <a:lstStyle/>
          <a:p>
            <a:fld id="{CBC910F0-C353-604D-A08E-BFAEAE7DA559}" type="slidenum">
              <a:rPr lang="en-US" smtClean="0">
                <a:solidFill>
                  <a:schemeClr val="bg1">
                    <a:lumMod val="50000"/>
                  </a:schemeClr>
                </a:solidFill>
              </a:rPr>
              <a:pPr/>
              <a:t>‹#›</a:t>
            </a:fld>
            <a:endParaRPr lang="en-US" dirty="0">
              <a:solidFill>
                <a:schemeClr val="bg1">
                  <a:lumMod val="50000"/>
                </a:schemeClr>
              </a:solidFill>
            </a:endParaRPr>
          </a:p>
        </p:txBody>
      </p:sp>
      <p:sp>
        <p:nvSpPr>
          <p:cNvPr id="15" name="Footer Placeholder 9"/>
          <p:cNvSpPr>
            <a:spLocks noGrp="1"/>
          </p:cNvSpPr>
          <p:nvPr>
            <p:ph type="ftr" sz="quarter" idx="3"/>
          </p:nvPr>
        </p:nvSpPr>
        <p:spPr>
          <a:xfrm>
            <a:off x="1472392" y="6317791"/>
            <a:ext cx="4724112" cy="484261"/>
          </a:xfrm>
          <a:prstGeom prst="rect">
            <a:avLst/>
          </a:prstGeom>
        </p:spPr>
        <p:txBody>
          <a:bodyPr vert="horz" lIns="91440" tIns="45720" rIns="91440" bIns="45720" rtlCol="0" anchor="ctr"/>
          <a:lstStyle>
            <a:lvl1pPr algn="ctr">
              <a:defRPr sz="1400" b="0" i="0">
                <a:solidFill>
                  <a:schemeClr val="bg2"/>
                </a:solidFill>
                <a:latin typeface="Calibri Light" charset="0"/>
                <a:ea typeface="Calibri Light" charset="0"/>
                <a:cs typeface="Calibri Light" charset="0"/>
              </a:defRPr>
            </a:lvl1pPr>
          </a:lstStyle>
          <a:p>
            <a:pPr algn="l"/>
            <a:r>
              <a:rPr lang="en-US"/>
              <a:t>Change title from: Insert -&gt; Header and Footer</a:t>
            </a:r>
            <a:endParaRPr lang="en-US" dirty="0"/>
          </a:p>
        </p:txBody>
      </p:sp>
      <p:sp>
        <p:nvSpPr>
          <p:cNvPr id="11" name="Title 1"/>
          <p:cNvSpPr>
            <a:spLocks noGrp="1"/>
          </p:cNvSpPr>
          <p:nvPr>
            <p:ph type="title"/>
          </p:nvPr>
        </p:nvSpPr>
        <p:spPr>
          <a:xfrm>
            <a:off x="719403" y="802947"/>
            <a:ext cx="10753195" cy="480053"/>
          </a:xfrm>
        </p:spPr>
        <p:txBody>
          <a:bodyPr/>
          <a:lstStyle/>
          <a:p>
            <a:endParaRPr lang="en-US" dirty="0"/>
          </a:p>
        </p:txBody>
      </p:sp>
      <p:sp>
        <p:nvSpPr>
          <p:cNvPr id="12" name="Text Placeholder 6"/>
          <p:cNvSpPr>
            <a:spLocks noGrp="1"/>
          </p:cNvSpPr>
          <p:nvPr>
            <p:ph type="body" sz="quarter" idx="35"/>
          </p:nvPr>
        </p:nvSpPr>
        <p:spPr>
          <a:xfrm>
            <a:off x="719403" y="1395893"/>
            <a:ext cx="10753195" cy="374851"/>
          </a:xfrm>
          <a:prstGeom prst="rect">
            <a:avLst/>
          </a:prstGeom>
        </p:spPr>
        <p:txBody>
          <a:bodyPr lIns="0" rIns="0" anchor="ctr" anchorCtr="0">
            <a:noAutofit/>
          </a:bodyPr>
          <a:lstStyle>
            <a:lvl1pPr>
              <a:defRPr sz="2133" b="0" i="0" kern="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5" name="Text Placeholder 4"/>
          <p:cNvSpPr>
            <a:spLocks noGrp="1"/>
          </p:cNvSpPr>
          <p:nvPr>
            <p:ph type="body" sz="quarter" idx="41"/>
          </p:nvPr>
        </p:nvSpPr>
        <p:spPr>
          <a:xfrm>
            <a:off x="719667" y="2046817"/>
            <a:ext cx="3251200" cy="4091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42"/>
          </p:nvPr>
        </p:nvSpPr>
        <p:spPr>
          <a:xfrm>
            <a:off x="8221397" y="2046817"/>
            <a:ext cx="3251200" cy="4091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4"/>
          <p:cNvSpPr>
            <a:spLocks noGrp="1"/>
          </p:cNvSpPr>
          <p:nvPr>
            <p:ph type="body" sz="quarter" idx="43"/>
          </p:nvPr>
        </p:nvSpPr>
        <p:spPr>
          <a:xfrm>
            <a:off x="4470400" y="2046817"/>
            <a:ext cx="3251200" cy="4091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390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3" name="Slide Number Placeholder 32"/>
          <p:cNvSpPr>
            <a:spLocks noGrp="1"/>
          </p:cNvSpPr>
          <p:nvPr>
            <p:ph type="sldNum" sz="quarter" idx="38"/>
          </p:nvPr>
        </p:nvSpPr>
        <p:spPr/>
        <p:txBody>
          <a:bodyPr/>
          <a:lstStyle/>
          <a:p>
            <a:fld id="{CBC910F0-C353-604D-A08E-BFAEAE7DA559}" type="slidenum">
              <a:rPr lang="en-US" smtClean="0">
                <a:solidFill>
                  <a:schemeClr val="bg1">
                    <a:lumMod val="50000"/>
                  </a:schemeClr>
                </a:solidFill>
              </a:rPr>
              <a:pPr/>
              <a:t>‹#›</a:t>
            </a:fld>
            <a:endParaRPr lang="en-US" dirty="0">
              <a:solidFill>
                <a:schemeClr val="bg1">
                  <a:lumMod val="50000"/>
                </a:schemeClr>
              </a:solidFill>
            </a:endParaRPr>
          </a:p>
        </p:txBody>
      </p:sp>
      <p:sp>
        <p:nvSpPr>
          <p:cNvPr id="4" name="Table Placeholder 3"/>
          <p:cNvSpPr>
            <a:spLocks noGrp="1"/>
          </p:cNvSpPr>
          <p:nvPr>
            <p:ph type="tbl" sz="quarter" idx="39"/>
          </p:nvPr>
        </p:nvSpPr>
        <p:spPr>
          <a:xfrm>
            <a:off x="719403" y="2053739"/>
            <a:ext cx="10753195" cy="4084260"/>
          </a:xfrm>
        </p:spPr>
        <p:txBody>
          <a:bodyPr/>
          <a:lstStyle>
            <a:lvl1pPr>
              <a:defRPr b="0" i="0">
                <a:solidFill>
                  <a:schemeClr val="bg2"/>
                </a:solidFill>
                <a:latin typeface="Calibri Light" charset="0"/>
                <a:ea typeface="Calibri Light" charset="0"/>
                <a:cs typeface="Calibri Light" charset="0"/>
              </a:defRPr>
            </a:lvl1pPr>
          </a:lstStyle>
          <a:p>
            <a:endParaRPr lang="en-US" dirty="0"/>
          </a:p>
        </p:txBody>
      </p:sp>
      <p:sp>
        <p:nvSpPr>
          <p:cNvPr id="11" name="Footer Placeholder 9"/>
          <p:cNvSpPr>
            <a:spLocks noGrp="1"/>
          </p:cNvSpPr>
          <p:nvPr>
            <p:ph type="ftr" sz="quarter" idx="3"/>
          </p:nvPr>
        </p:nvSpPr>
        <p:spPr>
          <a:xfrm>
            <a:off x="1472392" y="6317791"/>
            <a:ext cx="4724112" cy="484261"/>
          </a:xfrm>
          <a:prstGeom prst="rect">
            <a:avLst/>
          </a:prstGeom>
        </p:spPr>
        <p:txBody>
          <a:bodyPr vert="horz" lIns="91440" tIns="45720" rIns="91440" bIns="45720" rtlCol="0" anchor="ctr"/>
          <a:lstStyle>
            <a:lvl1pPr algn="ctr">
              <a:defRPr sz="1400" b="0" i="0">
                <a:solidFill>
                  <a:schemeClr val="bg2"/>
                </a:solidFill>
                <a:latin typeface="Calibri Light" charset="0"/>
                <a:ea typeface="Calibri Light" charset="0"/>
                <a:cs typeface="Calibri Light" charset="0"/>
              </a:defRPr>
            </a:lvl1pPr>
          </a:lstStyle>
          <a:p>
            <a:pPr algn="l"/>
            <a:r>
              <a:rPr lang="en-US"/>
              <a:t>Change title from: Insert -&gt; Header and Footer</a:t>
            </a:r>
            <a:endParaRPr lang="en-US" dirty="0"/>
          </a:p>
        </p:txBody>
      </p:sp>
      <p:sp>
        <p:nvSpPr>
          <p:cNvPr id="7" name="Title 1"/>
          <p:cNvSpPr>
            <a:spLocks noGrp="1"/>
          </p:cNvSpPr>
          <p:nvPr>
            <p:ph type="title"/>
          </p:nvPr>
        </p:nvSpPr>
        <p:spPr>
          <a:xfrm>
            <a:off x="719403" y="802947"/>
            <a:ext cx="10753195" cy="480053"/>
          </a:xfrm>
        </p:spPr>
        <p:txBody>
          <a:bodyPr/>
          <a:lstStyle/>
          <a:p>
            <a:endParaRPr lang="en-US" dirty="0"/>
          </a:p>
        </p:txBody>
      </p:sp>
      <p:sp>
        <p:nvSpPr>
          <p:cNvPr id="8" name="Text Placeholder 6"/>
          <p:cNvSpPr>
            <a:spLocks noGrp="1"/>
          </p:cNvSpPr>
          <p:nvPr>
            <p:ph type="body" sz="quarter" idx="35"/>
          </p:nvPr>
        </p:nvSpPr>
        <p:spPr>
          <a:xfrm>
            <a:off x="719403" y="1395893"/>
            <a:ext cx="10753195" cy="374851"/>
          </a:xfrm>
          <a:prstGeom prst="rect">
            <a:avLst/>
          </a:prstGeom>
        </p:spPr>
        <p:txBody>
          <a:bodyPr lIns="0" rIns="0" anchor="ctr" anchorCtr="0">
            <a:noAutofit/>
          </a:bodyPr>
          <a:lstStyle>
            <a:lvl1pPr>
              <a:defRPr sz="2133" b="0" i="0" kern="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Tree>
    <p:extLst>
      <p:ext uri="{BB962C8B-B14F-4D97-AF65-F5344CB8AC3E}">
        <p14:creationId xmlns:p14="http://schemas.microsoft.com/office/powerpoint/2010/main" val="172248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BC910F0-C353-604D-A08E-BFAEAE7DA559}" type="slidenum">
              <a:rPr lang="en-US" smtClean="0"/>
              <a:pPr/>
              <a:t>‹#›</a:t>
            </a:fld>
            <a:endParaRPr lang="en-US" dirty="0"/>
          </a:p>
        </p:txBody>
      </p:sp>
      <p:cxnSp>
        <p:nvCxnSpPr>
          <p:cNvPr id="6" name="Straight Connector 5"/>
          <p:cNvCxnSpPr/>
          <p:nvPr userDrawn="1"/>
        </p:nvCxnSpPr>
        <p:spPr>
          <a:xfrm>
            <a:off x="1343445" y="3907847"/>
            <a:ext cx="9515321" cy="0"/>
          </a:xfrm>
          <a:prstGeom prst="line">
            <a:avLst/>
          </a:prstGeom>
          <a:ln w="952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1348309" y="2467854"/>
            <a:ext cx="0" cy="1439993"/>
          </a:xfrm>
          <a:prstGeom prst="line">
            <a:avLst/>
          </a:prstGeom>
          <a:ln w="6350" cmpd="sng">
            <a:solidFill>
              <a:schemeClr val="bg1">
                <a:lumMod val="75000"/>
              </a:schemeClr>
            </a:solidFill>
            <a:prstDash val="lgDash"/>
          </a:ln>
          <a:effectLst/>
        </p:spPr>
        <p:style>
          <a:lnRef idx="2">
            <a:schemeClr val="accent1"/>
          </a:lnRef>
          <a:fillRef idx="0">
            <a:schemeClr val="accent1"/>
          </a:fillRef>
          <a:effectRef idx="1">
            <a:schemeClr val="accent1"/>
          </a:effectRef>
          <a:fontRef idx="minor">
            <a:schemeClr val="tx1"/>
          </a:fontRef>
        </p:style>
      </p:cxnSp>
      <p:sp>
        <p:nvSpPr>
          <p:cNvPr id="8" name="Oval 7"/>
          <p:cNvSpPr/>
          <p:nvPr userDrawn="1"/>
        </p:nvSpPr>
        <p:spPr>
          <a:xfrm>
            <a:off x="1228309" y="3784380"/>
            <a:ext cx="240000" cy="240000"/>
          </a:xfrm>
          <a:prstGeom prst="ellipse">
            <a:avLst/>
          </a:prstGeom>
          <a:solidFill>
            <a:schemeClr val="accent1"/>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1"/>
              </a:solidFill>
            </a:endParaRPr>
          </a:p>
        </p:txBody>
      </p:sp>
      <p:cxnSp>
        <p:nvCxnSpPr>
          <p:cNvPr id="9" name="Straight Connector 8"/>
          <p:cNvCxnSpPr/>
          <p:nvPr userDrawn="1"/>
        </p:nvCxnSpPr>
        <p:spPr>
          <a:xfrm>
            <a:off x="10858765" y="3911155"/>
            <a:ext cx="0" cy="1439991"/>
          </a:xfrm>
          <a:prstGeom prst="line">
            <a:avLst/>
          </a:prstGeom>
          <a:ln w="6350" cmpd="sng">
            <a:solidFill>
              <a:schemeClr val="bg1">
                <a:lumMod val="75000"/>
              </a:schemeClr>
            </a:solidFill>
            <a:prstDash val="lgDash"/>
          </a:ln>
          <a:effectLst/>
        </p:spPr>
        <p:style>
          <a:lnRef idx="2">
            <a:schemeClr val="accent1"/>
          </a:lnRef>
          <a:fillRef idx="0">
            <a:schemeClr val="accent1"/>
          </a:fillRef>
          <a:effectRef idx="1">
            <a:schemeClr val="accent1"/>
          </a:effectRef>
          <a:fontRef idx="minor">
            <a:schemeClr val="tx1"/>
          </a:fontRef>
        </p:style>
      </p:cxnSp>
      <p:sp>
        <p:nvSpPr>
          <p:cNvPr id="10" name="Oval 9"/>
          <p:cNvSpPr/>
          <p:nvPr userDrawn="1"/>
        </p:nvSpPr>
        <p:spPr>
          <a:xfrm>
            <a:off x="10738765" y="3791155"/>
            <a:ext cx="240000" cy="240000"/>
          </a:xfrm>
          <a:prstGeom prst="ellipse">
            <a:avLst/>
          </a:prstGeom>
          <a:solidFill>
            <a:schemeClr val="accent1"/>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1"/>
              </a:solidFill>
            </a:endParaRPr>
          </a:p>
        </p:txBody>
      </p:sp>
      <p:cxnSp>
        <p:nvCxnSpPr>
          <p:cNvPr id="11" name="Straight Connector 10"/>
          <p:cNvCxnSpPr/>
          <p:nvPr userDrawn="1"/>
        </p:nvCxnSpPr>
        <p:spPr>
          <a:xfrm>
            <a:off x="4679829" y="2467854"/>
            <a:ext cx="0" cy="1439993"/>
          </a:xfrm>
          <a:prstGeom prst="line">
            <a:avLst/>
          </a:prstGeom>
          <a:ln w="6350" cmpd="sng">
            <a:solidFill>
              <a:schemeClr val="bg1">
                <a:lumMod val="75000"/>
              </a:schemeClr>
            </a:solidFill>
            <a:prstDash val="lgDash"/>
          </a:ln>
          <a:effectLst/>
        </p:spPr>
        <p:style>
          <a:lnRef idx="2">
            <a:schemeClr val="accent1"/>
          </a:lnRef>
          <a:fillRef idx="0">
            <a:schemeClr val="accent1"/>
          </a:fillRef>
          <a:effectRef idx="1">
            <a:schemeClr val="accent1"/>
          </a:effectRef>
          <a:fontRef idx="minor">
            <a:schemeClr val="tx1"/>
          </a:fontRef>
        </p:style>
      </p:cxnSp>
      <p:sp>
        <p:nvSpPr>
          <p:cNvPr id="12" name="Oval 11"/>
          <p:cNvSpPr/>
          <p:nvPr userDrawn="1"/>
        </p:nvSpPr>
        <p:spPr>
          <a:xfrm>
            <a:off x="4607829" y="3835847"/>
            <a:ext cx="144000" cy="144000"/>
          </a:xfrm>
          <a:prstGeom prst="ellipse">
            <a:avLst/>
          </a:prstGeom>
          <a:solidFill>
            <a:schemeClr val="accent2"/>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2"/>
              </a:solidFill>
            </a:endParaRPr>
          </a:p>
        </p:txBody>
      </p:sp>
      <p:cxnSp>
        <p:nvCxnSpPr>
          <p:cNvPr id="13" name="Straight Connector 12"/>
          <p:cNvCxnSpPr/>
          <p:nvPr userDrawn="1"/>
        </p:nvCxnSpPr>
        <p:spPr>
          <a:xfrm>
            <a:off x="2488769" y="3911156"/>
            <a:ext cx="0" cy="1439993"/>
          </a:xfrm>
          <a:prstGeom prst="line">
            <a:avLst/>
          </a:prstGeom>
          <a:ln w="6350" cmpd="sng">
            <a:solidFill>
              <a:schemeClr val="bg1">
                <a:lumMod val="75000"/>
              </a:schemeClr>
            </a:solidFill>
            <a:prstDash val="lgDash"/>
          </a:ln>
          <a:effectLst/>
        </p:spPr>
        <p:style>
          <a:lnRef idx="2">
            <a:schemeClr val="accent1"/>
          </a:lnRef>
          <a:fillRef idx="0">
            <a:schemeClr val="accent1"/>
          </a:fillRef>
          <a:effectRef idx="1">
            <a:schemeClr val="accent1"/>
          </a:effectRef>
          <a:fontRef idx="minor">
            <a:schemeClr val="tx1"/>
          </a:fontRef>
        </p:style>
      </p:cxnSp>
      <p:sp>
        <p:nvSpPr>
          <p:cNvPr id="14" name="Oval 13"/>
          <p:cNvSpPr/>
          <p:nvPr userDrawn="1"/>
        </p:nvSpPr>
        <p:spPr>
          <a:xfrm>
            <a:off x="2416769" y="3839152"/>
            <a:ext cx="144000" cy="144000"/>
          </a:xfrm>
          <a:prstGeom prst="ellipse">
            <a:avLst/>
          </a:prstGeom>
          <a:solidFill>
            <a:schemeClr val="accent2"/>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2"/>
              </a:solidFill>
            </a:endParaRPr>
          </a:p>
        </p:txBody>
      </p:sp>
      <p:cxnSp>
        <p:nvCxnSpPr>
          <p:cNvPr id="15" name="Straight Connector 14"/>
          <p:cNvCxnSpPr/>
          <p:nvPr userDrawn="1"/>
        </p:nvCxnSpPr>
        <p:spPr>
          <a:xfrm>
            <a:off x="5855947" y="3911156"/>
            <a:ext cx="0" cy="1439993"/>
          </a:xfrm>
          <a:prstGeom prst="line">
            <a:avLst/>
          </a:prstGeom>
          <a:ln w="6350" cmpd="sng">
            <a:solidFill>
              <a:schemeClr val="bg1">
                <a:lumMod val="75000"/>
              </a:schemeClr>
            </a:solidFill>
            <a:prstDash val="lgDash"/>
          </a:ln>
          <a:effectLst/>
        </p:spPr>
        <p:style>
          <a:lnRef idx="2">
            <a:schemeClr val="accent1"/>
          </a:lnRef>
          <a:fillRef idx="0">
            <a:schemeClr val="accent1"/>
          </a:fillRef>
          <a:effectRef idx="1">
            <a:schemeClr val="accent1"/>
          </a:effectRef>
          <a:fontRef idx="minor">
            <a:schemeClr val="tx1"/>
          </a:fontRef>
        </p:style>
      </p:cxnSp>
      <p:sp>
        <p:nvSpPr>
          <p:cNvPr id="16" name="Oval 15"/>
          <p:cNvSpPr/>
          <p:nvPr userDrawn="1"/>
        </p:nvSpPr>
        <p:spPr>
          <a:xfrm>
            <a:off x="5783947" y="3839152"/>
            <a:ext cx="144000" cy="144000"/>
          </a:xfrm>
          <a:prstGeom prst="ellipse">
            <a:avLst/>
          </a:prstGeom>
          <a:solidFill>
            <a:schemeClr val="accent2"/>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2"/>
              </a:solidFill>
            </a:endParaRPr>
          </a:p>
        </p:txBody>
      </p:sp>
      <p:cxnSp>
        <p:nvCxnSpPr>
          <p:cNvPr id="17" name="Straight Connector 16"/>
          <p:cNvCxnSpPr/>
          <p:nvPr userDrawn="1"/>
        </p:nvCxnSpPr>
        <p:spPr>
          <a:xfrm>
            <a:off x="8016213" y="2467854"/>
            <a:ext cx="0" cy="1439993"/>
          </a:xfrm>
          <a:prstGeom prst="line">
            <a:avLst/>
          </a:prstGeom>
          <a:ln w="6350" cmpd="sng">
            <a:solidFill>
              <a:schemeClr val="bg1">
                <a:lumMod val="75000"/>
              </a:schemeClr>
            </a:solidFill>
            <a:prstDash val="lgDash"/>
          </a:ln>
          <a:effectLst/>
        </p:spPr>
        <p:style>
          <a:lnRef idx="2">
            <a:schemeClr val="accent1"/>
          </a:lnRef>
          <a:fillRef idx="0">
            <a:schemeClr val="accent1"/>
          </a:fillRef>
          <a:effectRef idx="1">
            <a:schemeClr val="accent1"/>
          </a:effectRef>
          <a:fontRef idx="minor">
            <a:schemeClr val="tx1"/>
          </a:fontRef>
        </p:style>
      </p:cxnSp>
      <p:sp>
        <p:nvSpPr>
          <p:cNvPr id="18" name="Oval 17"/>
          <p:cNvSpPr/>
          <p:nvPr userDrawn="1"/>
        </p:nvSpPr>
        <p:spPr>
          <a:xfrm>
            <a:off x="7944213" y="3835847"/>
            <a:ext cx="144000" cy="144000"/>
          </a:xfrm>
          <a:prstGeom prst="ellipse">
            <a:avLst/>
          </a:prstGeom>
          <a:solidFill>
            <a:schemeClr val="accent2"/>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2"/>
              </a:solidFill>
            </a:endParaRPr>
          </a:p>
        </p:txBody>
      </p:sp>
      <p:sp>
        <p:nvSpPr>
          <p:cNvPr id="24" name="Text Placeholder 23"/>
          <p:cNvSpPr>
            <a:spLocks noGrp="1"/>
          </p:cNvSpPr>
          <p:nvPr>
            <p:ph type="body" sz="quarter" idx="14"/>
          </p:nvPr>
        </p:nvSpPr>
        <p:spPr>
          <a:xfrm>
            <a:off x="1535444" y="2851857"/>
            <a:ext cx="1920000" cy="671999"/>
          </a:xfrm>
        </p:spPr>
        <p:txBody>
          <a:bodyPr tIns="0" bIns="0">
            <a:noAutofit/>
          </a:bodyPr>
          <a:lstStyle>
            <a:lvl1pPr>
              <a:defRPr sz="1067" b="0" i="0">
                <a:solidFill>
                  <a:schemeClr val="bg2"/>
                </a:solidFill>
                <a:latin typeface="Calibri Light" charset="0"/>
                <a:ea typeface="Calibri Light" charset="0"/>
                <a:cs typeface="Calibri Light" charset="0"/>
              </a:defRPr>
            </a:lvl1pPr>
          </a:lstStyle>
          <a:p>
            <a:pPr lvl="0"/>
            <a:endParaRPr lang="en-US" dirty="0"/>
          </a:p>
        </p:txBody>
      </p:sp>
      <p:sp>
        <p:nvSpPr>
          <p:cNvPr id="25" name="Text Placeholder 23"/>
          <p:cNvSpPr>
            <a:spLocks noGrp="1"/>
          </p:cNvSpPr>
          <p:nvPr>
            <p:ph type="body" sz="quarter" idx="15"/>
          </p:nvPr>
        </p:nvSpPr>
        <p:spPr>
          <a:xfrm>
            <a:off x="1535444" y="2467856"/>
            <a:ext cx="1920000" cy="384000"/>
          </a:xfrm>
        </p:spPr>
        <p:txBody>
          <a:bodyPr tIns="0" bIns="0">
            <a:noAutofit/>
          </a:bodyPr>
          <a:lstStyle>
            <a:lvl1pPr>
              <a:defRPr sz="1600" b="0" i="0" spc="0">
                <a:solidFill>
                  <a:schemeClr val="tx2"/>
                </a:solidFill>
                <a:latin typeface="Rockwell" charset="0"/>
                <a:ea typeface="Rockwell" charset="0"/>
                <a:cs typeface="Rockwell" charset="0"/>
              </a:defRPr>
            </a:lvl1pPr>
          </a:lstStyle>
          <a:p>
            <a:pPr lvl="0"/>
            <a:endParaRPr lang="en-US" dirty="0"/>
          </a:p>
        </p:txBody>
      </p:sp>
      <p:sp>
        <p:nvSpPr>
          <p:cNvPr id="28" name="Text Placeholder 23"/>
          <p:cNvSpPr>
            <a:spLocks noGrp="1"/>
          </p:cNvSpPr>
          <p:nvPr>
            <p:ph type="body" sz="quarter" idx="16" hasCustomPrompt="1"/>
          </p:nvPr>
        </p:nvSpPr>
        <p:spPr>
          <a:xfrm>
            <a:off x="666709" y="2467856"/>
            <a:ext cx="480000" cy="384000"/>
          </a:xfrm>
        </p:spPr>
        <p:txBody>
          <a:bodyPr tIns="0" bIns="0">
            <a:noAutofit/>
          </a:bodyPr>
          <a:lstStyle>
            <a:lvl1pPr algn="r">
              <a:defRPr sz="1600" b="0" i="0">
                <a:solidFill>
                  <a:schemeClr val="accent1"/>
                </a:solidFill>
                <a:latin typeface="Rockwell" charset="0"/>
                <a:ea typeface="Rockwell" charset="0"/>
                <a:cs typeface="Rockwell" charset="0"/>
              </a:defRPr>
            </a:lvl1pPr>
          </a:lstStyle>
          <a:p>
            <a:pPr lvl="0"/>
            <a:r>
              <a:rPr lang="en-US" dirty="0"/>
              <a:t>Year</a:t>
            </a:r>
          </a:p>
        </p:txBody>
      </p:sp>
      <p:sp>
        <p:nvSpPr>
          <p:cNvPr id="29" name="Text Placeholder 23"/>
          <p:cNvSpPr>
            <a:spLocks noGrp="1"/>
          </p:cNvSpPr>
          <p:nvPr>
            <p:ph type="body" sz="quarter" idx="17"/>
          </p:nvPr>
        </p:nvSpPr>
        <p:spPr>
          <a:xfrm>
            <a:off x="4871829" y="2852894"/>
            <a:ext cx="1920000" cy="671999"/>
          </a:xfrm>
        </p:spPr>
        <p:txBody>
          <a:bodyPr tIns="0" bIns="0">
            <a:noAutofit/>
          </a:bodyPr>
          <a:lstStyle>
            <a:lvl1pPr>
              <a:defRPr sz="1067" b="0" i="0">
                <a:solidFill>
                  <a:schemeClr val="bg2"/>
                </a:solidFill>
                <a:latin typeface="Calibri Light" charset="0"/>
                <a:ea typeface="Calibri Light" charset="0"/>
                <a:cs typeface="Calibri Light" charset="0"/>
              </a:defRPr>
            </a:lvl1pPr>
          </a:lstStyle>
          <a:p>
            <a:pPr lvl="0"/>
            <a:endParaRPr lang="en-US" dirty="0"/>
          </a:p>
        </p:txBody>
      </p:sp>
      <p:sp>
        <p:nvSpPr>
          <p:cNvPr id="30" name="Text Placeholder 23"/>
          <p:cNvSpPr>
            <a:spLocks noGrp="1"/>
          </p:cNvSpPr>
          <p:nvPr>
            <p:ph type="body" sz="quarter" idx="18"/>
          </p:nvPr>
        </p:nvSpPr>
        <p:spPr>
          <a:xfrm>
            <a:off x="4871829" y="2468893"/>
            <a:ext cx="1920000" cy="384000"/>
          </a:xfrm>
        </p:spPr>
        <p:txBody>
          <a:bodyPr tIns="0" bIns="0">
            <a:noAutofit/>
          </a:bodyPr>
          <a:lstStyle>
            <a:lvl1pPr>
              <a:defRPr sz="1600" b="0" i="0" spc="0">
                <a:solidFill>
                  <a:schemeClr val="tx2"/>
                </a:solidFill>
                <a:latin typeface="Rockwell" charset="0"/>
                <a:ea typeface="Rockwell" charset="0"/>
                <a:cs typeface="Rockwell" charset="0"/>
              </a:defRPr>
            </a:lvl1pPr>
          </a:lstStyle>
          <a:p>
            <a:pPr lvl="0"/>
            <a:endParaRPr lang="en-US" dirty="0"/>
          </a:p>
        </p:txBody>
      </p:sp>
      <p:sp>
        <p:nvSpPr>
          <p:cNvPr id="31" name="Text Placeholder 23"/>
          <p:cNvSpPr>
            <a:spLocks noGrp="1"/>
          </p:cNvSpPr>
          <p:nvPr>
            <p:ph type="body" sz="quarter" idx="19" hasCustomPrompt="1"/>
          </p:nvPr>
        </p:nvSpPr>
        <p:spPr>
          <a:xfrm>
            <a:off x="4003095" y="2468893"/>
            <a:ext cx="480000" cy="384000"/>
          </a:xfrm>
        </p:spPr>
        <p:txBody>
          <a:bodyPr tIns="0" bIns="0">
            <a:noAutofit/>
          </a:bodyPr>
          <a:lstStyle>
            <a:lvl1pPr algn="r">
              <a:defRPr sz="1600" b="0" i="0">
                <a:solidFill>
                  <a:schemeClr val="accent2"/>
                </a:solidFill>
                <a:latin typeface="Rockwell" charset="0"/>
                <a:ea typeface="Rockwell" charset="0"/>
                <a:cs typeface="Rockwell" charset="0"/>
              </a:defRPr>
            </a:lvl1pPr>
          </a:lstStyle>
          <a:p>
            <a:pPr lvl="0"/>
            <a:r>
              <a:rPr lang="en-US" dirty="0"/>
              <a:t>Year</a:t>
            </a:r>
          </a:p>
        </p:txBody>
      </p:sp>
      <p:sp>
        <p:nvSpPr>
          <p:cNvPr id="32" name="Text Placeholder 23"/>
          <p:cNvSpPr>
            <a:spLocks noGrp="1"/>
          </p:cNvSpPr>
          <p:nvPr>
            <p:ph type="body" sz="quarter" idx="20"/>
          </p:nvPr>
        </p:nvSpPr>
        <p:spPr>
          <a:xfrm>
            <a:off x="8208213" y="2849613"/>
            <a:ext cx="1920000" cy="671999"/>
          </a:xfrm>
        </p:spPr>
        <p:txBody>
          <a:bodyPr tIns="0" bIns="0">
            <a:noAutofit/>
          </a:bodyPr>
          <a:lstStyle>
            <a:lvl1pPr>
              <a:defRPr sz="1067" b="0" i="0">
                <a:solidFill>
                  <a:schemeClr val="bg2"/>
                </a:solidFill>
                <a:latin typeface="Calibri Light" charset="0"/>
                <a:ea typeface="Calibri Light" charset="0"/>
                <a:cs typeface="Calibri Light" charset="0"/>
              </a:defRPr>
            </a:lvl1pPr>
          </a:lstStyle>
          <a:p>
            <a:pPr lvl="0"/>
            <a:endParaRPr lang="en-US" dirty="0"/>
          </a:p>
        </p:txBody>
      </p:sp>
      <p:sp>
        <p:nvSpPr>
          <p:cNvPr id="33" name="Text Placeholder 23"/>
          <p:cNvSpPr>
            <a:spLocks noGrp="1"/>
          </p:cNvSpPr>
          <p:nvPr>
            <p:ph type="body" sz="quarter" idx="21"/>
          </p:nvPr>
        </p:nvSpPr>
        <p:spPr>
          <a:xfrm>
            <a:off x="8208213" y="2465612"/>
            <a:ext cx="1920000" cy="384000"/>
          </a:xfrm>
        </p:spPr>
        <p:txBody>
          <a:bodyPr tIns="0" bIns="0">
            <a:noAutofit/>
          </a:bodyPr>
          <a:lstStyle>
            <a:lvl1pPr>
              <a:defRPr sz="1600" b="0" i="0" spc="0">
                <a:solidFill>
                  <a:schemeClr val="tx2"/>
                </a:solidFill>
                <a:latin typeface="Rockwell" charset="0"/>
                <a:ea typeface="Rockwell" charset="0"/>
                <a:cs typeface="Rockwell" charset="0"/>
              </a:defRPr>
            </a:lvl1pPr>
          </a:lstStyle>
          <a:p>
            <a:pPr lvl="0"/>
            <a:endParaRPr lang="en-US" dirty="0"/>
          </a:p>
        </p:txBody>
      </p:sp>
      <p:sp>
        <p:nvSpPr>
          <p:cNvPr id="34" name="Text Placeholder 23"/>
          <p:cNvSpPr>
            <a:spLocks noGrp="1"/>
          </p:cNvSpPr>
          <p:nvPr>
            <p:ph type="body" sz="quarter" idx="22" hasCustomPrompt="1"/>
          </p:nvPr>
        </p:nvSpPr>
        <p:spPr>
          <a:xfrm>
            <a:off x="7344213" y="2468893"/>
            <a:ext cx="480000" cy="384000"/>
          </a:xfrm>
        </p:spPr>
        <p:txBody>
          <a:bodyPr tIns="0" bIns="0">
            <a:noAutofit/>
          </a:bodyPr>
          <a:lstStyle>
            <a:lvl1pPr algn="r">
              <a:defRPr sz="1600" b="0" i="0">
                <a:solidFill>
                  <a:schemeClr val="accent2"/>
                </a:solidFill>
                <a:latin typeface="Rockwell" charset="0"/>
                <a:ea typeface="Rockwell" charset="0"/>
                <a:cs typeface="Rockwell" charset="0"/>
              </a:defRPr>
            </a:lvl1pPr>
          </a:lstStyle>
          <a:p>
            <a:pPr lvl="0"/>
            <a:r>
              <a:rPr lang="en-US"/>
              <a:t>Year</a:t>
            </a:r>
          </a:p>
        </p:txBody>
      </p:sp>
      <p:sp>
        <p:nvSpPr>
          <p:cNvPr id="35" name="Text Placeholder 23"/>
          <p:cNvSpPr>
            <a:spLocks noGrp="1"/>
          </p:cNvSpPr>
          <p:nvPr>
            <p:ph type="body" sz="quarter" idx="23"/>
          </p:nvPr>
        </p:nvSpPr>
        <p:spPr>
          <a:xfrm>
            <a:off x="2687829" y="4679147"/>
            <a:ext cx="1920000" cy="671999"/>
          </a:xfrm>
        </p:spPr>
        <p:txBody>
          <a:bodyPr tIns="0" bIns="0" anchor="b" anchorCtr="0">
            <a:noAutofit/>
          </a:bodyPr>
          <a:lstStyle>
            <a:lvl1pPr>
              <a:defRPr sz="1067" b="0" i="0">
                <a:solidFill>
                  <a:schemeClr val="bg2"/>
                </a:solidFill>
                <a:latin typeface="Calibri Light" charset="0"/>
                <a:ea typeface="Calibri Light" charset="0"/>
                <a:cs typeface="Calibri Light" charset="0"/>
              </a:defRPr>
            </a:lvl1pPr>
          </a:lstStyle>
          <a:p>
            <a:pPr lvl="0"/>
            <a:endParaRPr lang="en-US" dirty="0"/>
          </a:p>
        </p:txBody>
      </p:sp>
      <p:sp>
        <p:nvSpPr>
          <p:cNvPr id="36" name="Text Placeholder 23"/>
          <p:cNvSpPr>
            <a:spLocks noGrp="1"/>
          </p:cNvSpPr>
          <p:nvPr>
            <p:ph type="body" sz="quarter" idx="24"/>
          </p:nvPr>
        </p:nvSpPr>
        <p:spPr>
          <a:xfrm>
            <a:off x="2687829" y="4295147"/>
            <a:ext cx="1920000" cy="384000"/>
          </a:xfrm>
        </p:spPr>
        <p:txBody>
          <a:bodyPr tIns="0" bIns="0">
            <a:noAutofit/>
          </a:bodyPr>
          <a:lstStyle>
            <a:lvl1pPr>
              <a:defRPr sz="1600" b="0" i="0" spc="0">
                <a:solidFill>
                  <a:schemeClr val="tx2"/>
                </a:solidFill>
                <a:latin typeface="Rockwell" charset="0"/>
                <a:ea typeface="Rockwell" charset="0"/>
                <a:cs typeface="Rockwell" charset="0"/>
              </a:defRPr>
            </a:lvl1pPr>
          </a:lstStyle>
          <a:p>
            <a:pPr lvl="0"/>
            <a:endParaRPr lang="en-US" dirty="0"/>
          </a:p>
        </p:txBody>
      </p:sp>
      <p:sp>
        <p:nvSpPr>
          <p:cNvPr id="37" name="Text Placeholder 23"/>
          <p:cNvSpPr>
            <a:spLocks noGrp="1"/>
          </p:cNvSpPr>
          <p:nvPr>
            <p:ph type="body" sz="quarter" idx="25" hasCustomPrompt="1"/>
          </p:nvPr>
        </p:nvSpPr>
        <p:spPr>
          <a:xfrm>
            <a:off x="1797451" y="4967145"/>
            <a:ext cx="480000" cy="384000"/>
          </a:xfrm>
        </p:spPr>
        <p:txBody>
          <a:bodyPr tIns="0" bIns="0" anchor="b" anchorCtr="0">
            <a:noAutofit/>
          </a:bodyPr>
          <a:lstStyle>
            <a:lvl1pPr algn="r">
              <a:defRPr sz="1600" b="0" i="0">
                <a:solidFill>
                  <a:schemeClr val="accent2"/>
                </a:solidFill>
                <a:latin typeface="Rockwell" charset="0"/>
                <a:ea typeface="Rockwell" charset="0"/>
                <a:cs typeface="Rockwell" charset="0"/>
              </a:defRPr>
            </a:lvl1pPr>
          </a:lstStyle>
          <a:p>
            <a:pPr lvl="0"/>
            <a:r>
              <a:rPr lang="en-US"/>
              <a:t>Year</a:t>
            </a:r>
          </a:p>
        </p:txBody>
      </p:sp>
      <p:sp>
        <p:nvSpPr>
          <p:cNvPr id="38" name="Text Placeholder 23"/>
          <p:cNvSpPr>
            <a:spLocks noGrp="1"/>
          </p:cNvSpPr>
          <p:nvPr>
            <p:ph type="body" sz="quarter" idx="26"/>
          </p:nvPr>
        </p:nvSpPr>
        <p:spPr>
          <a:xfrm>
            <a:off x="6047947" y="4679147"/>
            <a:ext cx="1920000" cy="671999"/>
          </a:xfrm>
        </p:spPr>
        <p:txBody>
          <a:bodyPr tIns="0" bIns="0" anchor="b" anchorCtr="0">
            <a:noAutofit/>
          </a:bodyPr>
          <a:lstStyle>
            <a:lvl1pPr>
              <a:defRPr sz="1067" b="0" i="0">
                <a:solidFill>
                  <a:schemeClr val="bg2"/>
                </a:solidFill>
                <a:latin typeface="Calibri Light" charset="0"/>
                <a:ea typeface="Calibri Light" charset="0"/>
                <a:cs typeface="Calibri Light" charset="0"/>
              </a:defRPr>
            </a:lvl1pPr>
          </a:lstStyle>
          <a:p>
            <a:pPr lvl="0"/>
            <a:endParaRPr lang="en-US" dirty="0"/>
          </a:p>
        </p:txBody>
      </p:sp>
      <p:sp>
        <p:nvSpPr>
          <p:cNvPr id="39" name="Text Placeholder 23"/>
          <p:cNvSpPr>
            <a:spLocks noGrp="1"/>
          </p:cNvSpPr>
          <p:nvPr>
            <p:ph type="body" sz="quarter" idx="27"/>
          </p:nvPr>
        </p:nvSpPr>
        <p:spPr>
          <a:xfrm>
            <a:off x="6047947" y="4295147"/>
            <a:ext cx="1920000" cy="384000"/>
          </a:xfrm>
        </p:spPr>
        <p:txBody>
          <a:bodyPr tIns="0" bIns="0">
            <a:noAutofit/>
          </a:bodyPr>
          <a:lstStyle>
            <a:lvl1pPr>
              <a:defRPr sz="1600" b="0" i="0" spc="0">
                <a:solidFill>
                  <a:schemeClr val="tx2"/>
                </a:solidFill>
                <a:latin typeface="Rockwell" charset="0"/>
                <a:ea typeface="Rockwell" charset="0"/>
                <a:cs typeface="Rockwell" charset="0"/>
              </a:defRPr>
            </a:lvl1pPr>
          </a:lstStyle>
          <a:p>
            <a:pPr lvl="0"/>
            <a:endParaRPr lang="en-US" dirty="0"/>
          </a:p>
        </p:txBody>
      </p:sp>
      <p:sp>
        <p:nvSpPr>
          <p:cNvPr id="40" name="Text Placeholder 23"/>
          <p:cNvSpPr>
            <a:spLocks noGrp="1"/>
          </p:cNvSpPr>
          <p:nvPr>
            <p:ph type="body" sz="quarter" idx="28" hasCustomPrompt="1"/>
          </p:nvPr>
        </p:nvSpPr>
        <p:spPr>
          <a:xfrm>
            <a:off x="5183947" y="4967145"/>
            <a:ext cx="480000" cy="384000"/>
          </a:xfrm>
        </p:spPr>
        <p:txBody>
          <a:bodyPr tIns="0" bIns="0" anchor="b" anchorCtr="0">
            <a:noAutofit/>
          </a:bodyPr>
          <a:lstStyle>
            <a:lvl1pPr algn="r">
              <a:defRPr sz="1600" b="0" i="0">
                <a:solidFill>
                  <a:schemeClr val="accent2"/>
                </a:solidFill>
                <a:latin typeface="Rockwell" charset="0"/>
                <a:ea typeface="Rockwell" charset="0"/>
                <a:cs typeface="Rockwell" charset="0"/>
              </a:defRPr>
            </a:lvl1pPr>
          </a:lstStyle>
          <a:p>
            <a:pPr lvl="0"/>
            <a:r>
              <a:rPr lang="en-US"/>
              <a:t>Year</a:t>
            </a:r>
          </a:p>
        </p:txBody>
      </p:sp>
      <p:sp>
        <p:nvSpPr>
          <p:cNvPr id="41" name="Text Placeholder 23"/>
          <p:cNvSpPr>
            <a:spLocks noGrp="1"/>
          </p:cNvSpPr>
          <p:nvPr>
            <p:ph type="body" sz="quarter" idx="29"/>
          </p:nvPr>
        </p:nvSpPr>
        <p:spPr>
          <a:xfrm>
            <a:off x="8746765" y="4681814"/>
            <a:ext cx="1920000" cy="671999"/>
          </a:xfrm>
        </p:spPr>
        <p:txBody>
          <a:bodyPr tIns="0" bIns="0" anchor="b" anchorCtr="0">
            <a:noAutofit/>
          </a:bodyPr>
          <a:lstStyle>
            <a:lvl1pPr algn="r">
              <a:defRPr sz="1067" b="0" i="0">
                <a:solidFill>
                  <a:schemeClr val="bg2"/>
                </a:solidFill>
                <a:latin typeface="Calibri Light" charset="0"/>
                <a:ea typeface="Calibri Light" charset="0"/>
                <a:cs typeface="Calibri Light" charset="0"/>
              </a:defRPr>
            </a:lvl1pPr>
          </a:lstStyle>
          <a:p>
            <a:pPr lvl="0"/>
            <a:endParaRPr lang="en-US" dirty="0"/>
          </a:p>
        </p:txBody>
      </p:sp>
      <p:sp>
        <p:nvSpPr>
          <p:cNvPr id="42" name="Text Placeholder 23"/>
          <p:cNvSpPr>
            <a:spLocks noGrp="1"/>
          </p:cNvSpPr>
          <p:nvPr>
            <p:ph type="body" sz="quarter" idx="30"/>
          </p:nvPr>
        </p:nvSpPr>
        <p:spPr>
          <a:xfrm>
            <a:off x="8746765" y="4297813"/>
            <a:ext cx="1920000" cy="384000"/>
          </a:xfrm>
        </p:spPr>
        <p:txBody>
          <a:bodyPr tIns="0" bIns="0">
            <a:noAutofit/>
          </a:bodyPr>
          <a:lstStyle>
            <a:lvl1pPr algn="r">
              <a:defRPr sz="1600" b="0" i="0" spc="0">
                <a:solidFill>
                  <a:schemeClr val="tx2"/>
                </a:solidFill>
                <a:latin typeface="Rockwell" charset="0"/>
                <a:ea typeface="Rockwell" charset="0"/>
                <a:cs typeface="Rockwell" charset="0"/>
              </a:defRPr>
            </a:lvl1pPr>
          </a:lstStyle>
          <a:p>
            <a:pPr lvl="0"/>
            <a:endParaRPr lang="en-US" dirty="0"/>
          </a:p>
        </p:txBody>
      </p:sp>
      <p:sp>
        <p:nvSpPr>
          <p:cNvPr id="43" name="Text Placeholder 23"/>
          <p:cNvSpPr>
            <a:spLocks noGrp="1"/>
          </p:cNvSpPr>
          <p:nvPr>
            <p:ph type="body" sz="quarter" idx="31" hasCustomPrompt="1"/>
          </p:nvPr>
        </p:nvSpPr>
        <p:spPr>
          <a:xfrm>
            <a:off x="11050765" y="4959579"/>
            <a:ext cx="480000" cy="384000"/>
          </a:xfrm>
        </p:spPr>
        <p:txBody>
          <a:bodyPr tIns="0" bIns="0" anchor="b" anchorCtr="0">
            <a:noAutofit/>
          </a:bodyPr>
          <a:lstStyle>
            <a:lvl1pPr algn="l">
              <a:defRPr sz="1600" b="0" i="0">
                <a:solidFill>
                  <a:schemeClr val="accent1"/>
                </a:solidFill>
                <a:latin typeface="Rockwell" charset="0"/>
                <a:ea typeface="Rockwell" charset="0"/>
                <a:cs typeface="Rockwell" charset="0"/>
              </a:defRPr>
            </a:lvl1pPr>
          </a:lstStyle>
          <a:p>
            <a:pPr lvl="0"/>
            <a:r>
              <a:rPr lang="en-US"/>
              <a:t>Year</a:t>
            </a:r>
          </a:p>
        </p:txBody>
      </p:sp>
      <p:sp>
        <p:nvSpPr>
          <p:cNvPr id="48" name="Footer Placeholder 9"/>
          <p:cNvSpPr>
            <a:spLocks noGrp="1"/>
          </p:cNvSpPr>
          <p:nvPr>
            <p:ph type="ftr" sz="quarter" idx="3"/>
          </p:nvPr>
        </p:nvSpPr>
        <p:spPr>
          <a:xfrm>
            <a:off x="1472392" y="6317791"/>
            <a:ext cx="4724112" cy="484261"/>
          </a:xfrm>
          <a:prstGeom prst="rect">
            <a:avLst/>
          </a:prstGeom>
        </p:spPr>
        <p:txBody>
          <a:bodyPr vert="horz" lIns="91440" tIns="45720" rIns="91440" bIns="45720" rtlCol="0" anchor="ctr"/>
          <a:lstStyle>
            <a:lvl1pPr algn="ctr">
              <a:defRPr sz="1400" b="0" i="0">
                <a:solidFill>
                  <a:schemeClr val="bg2"/>
                </a:solidFill>
                <a:latin typeface="Calibri Light" charset="0"/>
                <a:ea typeface="Calibri Light" charset="0"/>
                <a:cs typeface="Calibri Light" charset="0"/>
              </a:defRPr>
            </a:lvl1pPr>
          </a:lstStyle>
          <a:p>
            <a:pPr algn="l"/>
            <a:r>
              <a:rPr lang="en-US"/>
              <a:t>Change title from: Insert -&gt; Header and Footer</a:t>
            </a:r>
            <a:endParaRPr lang="en-US" dirty="0"/>
          </a:p>
        </p:txBody>
      </p:sp>
      <p:sp>
        <p:nvSpPr>
          <p:cNvPr id="45" name="Title 1"/>
          <p:cNvSpPr>
            <a:spLocks noGrp="1"/>
          </p:cNvSpPr>
          <p:nvPr>
            <p:ph type="title"/>
          </p:nvPr>
        </p:nvSpPr>
        <p:spPr>
          <a:xfrm>
            <a:off x="719403" y="802947"/>
            <a:ext cx="10753195" cy="480053"/>
          </a:xfrm>
        </p:spPr>
        <p:txBody>
          <a:bodyPr/>
          <a:lstStyle/>
          <a:p>
            <a:endParaRPr lang="en-US" dirty="0"/>
          </a:p>
        </p:txBody>
      </p:sp>
      <p:sp>
        <p:nvSpPr>
          <p:cNvPr id="46" name="Text Placeholder 6"/>
          <p:cNvSpPr>
            <a:spLocks noGrp="1"/>
          </p:cNvSpPr>
          <p:nvPr>
            <p:ph type="body" sz="quarter" idx="35"/>
          </p:nvPr>
        </p:nvSpPr>
        <p:spPr>
          <a:xfrm>
            <a:off x="719403" y="1395893"/>
            <a:ext cx="10753195" cy="374851"/>
          </a:xfrm>
          <a:prstGeom prst="rect">
            <a:avLst/>
          </a:prstGeom>
        </p:spPr>
        <p:txBody>
          <a:bodyPr lIns="0" rIns="0" anchor="ctr" anchorCtr="0">
            <a:noAutofit/>
          </a:bodyPr>
          <a:lstStyle>
            <a:lvl1pPr>
              <a:defRPr sz="2133" b="0" i="0" kern="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Tree>
    <p:extLst>
      <p:ext uri="{BB962C8B-B14F-4D97-AF65-F5344CB8AC3E}">
        <p14:creationId xmlns:p14="http://schemas.microsoft.com/office/powerpoint/2010/main" val="2503710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D2EB-E789-4EA9-AFC6-18A426AA50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D22C7A-F9DD-4B8D-8A12-562E5AEF24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541D0-C3F8-49D6-8C0C-7B3127EB544F}"/>
              </a:ext>
            </a:extLst>
          </p:cNvPr>
          <p:cNvSpPr>
            <a:spLocks noGrp="1"/>
          </p:cNvSpPr>
          <p:nvPr>
            <p:ph type="dt" sz="half" idx="10"/>
          </p:nvPr>
        </p:nvSpPr>
        <p:spPr/>
        <p:txBody>
          <a:bodyPr/>
          <a:lstStyle/>
          <a:p>
            <a:fld id="{133EF8A6-8208-4BD2-B97E-F571D7B7BBE3}" type="datetimeFigureOut">
              <a:rPr lang="en-US" smtClean="0"/>
              <a:t>5/29/2018</a:t>
            </a:fld>
            <a:endParaRPr lang="en-US"/>
          </a:p>
        </p:txBody>
      </p:sp>
      <p:sp>
        <p:nvSpPr>
          <p:cNvPr id="5" name="Footer Placeholder 4">
            <a:extLst>
              <a:ext uri="{FF2B5EF4-FFF2-40B4-BE49-F238E27FC236}">
                <a16:creationId xmlns:a16="http://schemas.microsoft.com/office/drawing/2014/main" id="{B1AE1EA8-18E3-4309-AE0D-54A9AF29AC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6FC8E-16D5-4A2A-9215-966B2A103F43}"/>
              </a:ext>
            </a:extLst>
          </p:cNvPr>
          <p:cNvSpPr>
            <a:spLocks noGrp="1"/>
          </p:cNvSpPr>
          <p:nvPr>
            <p:ph type="sldNum" sz="quarter" idx="12"/>
          </p:nvPr>
        </p:nvSpPr>
        <p:spPr/>
        <p:txBody>
          <a:bodyPr/>
          <a:lstStyle/>
          <a:p>
            <a:fld id="{15DBE0F2-DB0C-4BA8-B57A-A4DFE761609A}" type="slidenum">
              <a:rPr lang="en-US" smtClean="0"/>
              <a:t>‹#›</a:t>
            </a:fld>
            <a:endParaRPr lang="en-US"/>
          </a:p>
        </p:txBody>
      </p:sp>
    </p:spTree>
    <p:extLst>
      <p:ext uri="{BB962C8B-B14F-4D97-AF65-F5344CB8AC3E}">
        <p14:creationId xmlns:p14="http://schemas.microsoft.com/office/powerpoint/2010/main" val="62038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s w/ Small Images">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727478" y="2468789"/>
            <a:ext cx="2543999" cy="1247999"/>
          </a:xfrm>
          <a:prstGeom prst="rect">
            <a:avLst/>
          </a:prstGeom>
        </p:spPr>
        <p:txBody>
          <a:bodyPr>
            <a:normAutofit/>
          </a:bodyPr>
          <a:lstStyle>
            <a:lvl1pPr algn="ctr">
              <a:defRPr sz="933">
                <a:solidFill>
                  <a:schemeClr val="tx2"/>
                </a:solidFill>
              </a:defRPr>
            </a:lvl1pPr>
          </a:lstStyle>
          <a:p>
            <a:r>
              <a:rPr lang="en-US" dirty="0"/>
              <a:t>Place photo here</a:t>
            </a:r>
          </a:p>
        </p:txBody>
      </p:sp>
      <p:sp>
        <p:nvSpPr>
          <p:cNvPr id="23" name="Text Placeholder 6"/>
          <p:cNvSpPr>
            <a:spLocks noGrp="1"/>
          </p:cNvSpPr>
          <p:nvPr>
            <p:ph type="body" sz="quarter" idx="21"/>
          </p:nvPr>
        </p:nvSpPr>
        <p:spPr>
          <a:xfrm>
            <a:off x="725519" y="3764788"/>
            <a:ext cx="2544000" cy="289651"/>
          </a:xfrm>
          <a:prstGeom prst="rect">
            <a:avLst/>
          </a:prstGeom>
        </p:spPr>
        <p:txBody>
          <a:bodyPr lIns="0" tIns="0" rIns="0" bIns="0" anchor="ctr" anchorCtr="0">
            <a:normAutofit/>
          </a:bodyPr>
          <a:lstStyle>
            <a:lvl1pPr>
              <a:defRPr sz="1867"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22" name="Picture Placeholder 9"/>
          <p:cNvSpPr>
            <a:spLocks noGrp="1"/>
          </p:cNvSpPr>
          <p:nvPr>
            <p:ph type="pic" sz="quarter" idx="22" hasCustomPrompt="1"/>
          </p:nvPr>
        </p:nvSpPr>
        <p:spPr>
          <a:xfrm>
            <a:off x="3463322" y="2468789"/>
            <a:ext cx="2543997" cy="1247999"/>
          </a:xfrm>
          <a:prstGeom prst="rect">
            <a:avLst/>
          </a:prstGeom>
        </p:spPr>
        <p:txBody>
          <a:bodyPr>
            <a:normAutofit/>
          </a:bodyPr>
          <a:lstStyle>
            <a:lvl1pPr algn="ctr">
              <a:defRPr sz="933">
                <a:solidFill>
                  <a:schemeClr val="tx2"/>
                </a:solidFill>
              </a:defRPr>
            </a:lvl1pPr>
          </a:lstStyle>
          <a:p>
            <a:r>
              <a:rPr lang="en-US" dirty="0"/>
              <a:t>Place photo here</a:t>
            </a:r>
          </a:p>
        </p:txBody>
      </p:sp>
      <p:sp>
        <p:nvSpPr>
          <p:cNvPr id="27" name="Picture Placeholder 9"/>
          <p:cNvSpPr>
            <a:spLocks noGrp="1"/>
          </p:cNvSpPr>
          <p:nvPr>
            <p:ph type="pic" sz="quarter" idx="23" hasCustomPrompt="1"/>
          </p:nvPr>
        </p:nvSpPr>
        <p:spPr>
          <a:xfrm>
            <a:off x="6198327" y="2468789"/>
            <a:ext cx="2543999" cy="1247999"/>
          </a:xfrm>
          <a:prstGeom prst="rect">
            <a:avLst/>
          </a:prstGeom>
        </p:spPr>
        <p:txBody>
          <a:bodyPr>
            <a:normAutofit/>
          </a:bodyPr>
          <a:lstStyle>
            <a:lvl1pPr algn="ctr">
              <a:defRPr sz="933">
                <a:solidFill>
                  <a:schemeClr val="tx2"/>
                </a:solidFill>
              </a:defRPr>
            </a:lvl1pPr>
          </a:lstStyle>
          <a:p>
            <a:r>
              <a:rPr lang="en-US" dirty="0"/>
              <a:t>Place photo here</a:t>
            </a:r>
          </a:p>
        </p:txBody>
      </p:sp>
      <p:sp>
        <p:nvSpPr>
          <p:cNvPr id="28" name="Picture Placeholder 9"/>
          <p:cNvSpPr>
            <a:spLocks noGrp="1"/>
          </p:cNvSpPr>
          <p:nvPr>
            <p:ph type="pic" sz="quarter" idx="24" hasCustomPrompt="1"/>
          </p:nvPr>
        </p:nvSpPr>
        <p:spPr>
          <a:xfrm>
            <a:off x="8928595" y="2468789"/>
            <a:ext cx="2542108" cy="1247999"/>
          </a:xfrm>
          <a:prstGeom prst="rect">
            <a:avLst/>
          </a:prstGeom>
        </p:spPr>
        <p:txBody>
          <a:bodyPr>
            <a:normAutofit/>
          </a:bodyPr>
          <a:lstStyle>
            <a:lvl1pPr algn="ctr">
              <a:defRPr sz="933">
                <a:solidFill>
                  <a:schemeClr val="tx2"/>
                </a:solidFill>
              </a:defRPr>
            </a:lvl1pPr>
          </a:lstStyle>
          <a:p>
            <a:r>
              <a:rPr lang="en-US" dirty="0"/>
              <a:t>Place photo here</a:t>
            </a:r>
          </a:p>
        </p:txBody>
      </p:sp>
      <p:sp>
        <p:nvSpPr>
          <p:cNvPr id="32" name="Text Placeholder 6"/>
          <p:cNvSpPr>
            <a:spLocks noGrp="1"/>
          </p:cNvSpPr>
          <p:nvPr>
            <p:ph type="body" sz="quarter" idx="25"/>
          </p:nvPr>
        </p:nvSpPr>
        <p:spPr>
          <a:xfrm>
            <a:off x="725519" y="4054440"/>
            <a:ext cx="2544000" cy="244731"/>
          </a:xfrm>
          <a:prstGeom prst="rect">
            <a:avLst/>
          </a:prstGeom>
        </p:spPr>
        <p:txBody>
          <a:bodyPr lIns="0" tIns="0" rIns="0" bIns="0" anchor="ctr" anchorCtr="0">
            <a:normAutofit/>
          </a:bodyPr>
          <a:lstStyle>
            <a:lvl1pPr>
              <a:defRPr sz="1333" b="0" i="0" spc="-53">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14" name="Slide Number Placeholder 13"/>
          <p:cNvSpPr>
            <a:spLocks noGrp="1"/>
          </p:cNvSpPr>
          <p:nvPr>
            <p:ph type="sldNum" sz="quarter" idx="38"/>
          </p:nvPr>
        </p:nvSpPr>
        <p:spPr/>
        <p:txBody>
          <a:bodyPr/>
          <a:lstStyle>
            <a:lvl1pPr>
              <a:defRPr>
                <a:solidFill>
                  <a:schemeClr val="bg1">
                    <a:lumMod val="50000"/>
                  </a:schemeClr>
                </a:solidFill>
              </a:defRPr>
            </a:lvl1pPr>
          </a:lstStyle>
          <a:p>
            <a:fld id="{CBC910F0-C353-604D-A08E-BFAEAE7DA559}" type="slidenum">
              <a:rPr lang="en-US" smtClean="0"/>
              <a:pPr/>
              <a:t>‹#›</a:t>
            </a:fld>
            <a:endParaRPr lang="en-US" dirty="0"/>
          </a:p>
        </p:txBody>
      </p:sp>
      <p:sp>
        <p:nvSpPr>
          <p:cNvPr id="4" name="Text Placeholder 3"/>
          <p:cNvSpPr>
            <a:spLocks noGrp="1"/>
          </p:cNvSpPr>
          <p:nvPr>
            <p:ph type="body" sz="quarter" idx="39"/>
          </p:nvPr>
        </p:nvSpPr>
        <p:spPr>
          <a:xfrm>
            <a:off x="725521" y="4493582"/>
            <a:ext cx="2544000" cy="1644417"/>
          </a:xfrm>
        </p:spPr>
        <p:txBody>
          <a:bodyPr lIns="0" tIns="0" rIns="0" bIns="0">
            <a:noAutofit/>
          </a:bodyPr>
          <a:lstStyle>
            <a:lvl1pPr marL="0" indent="0">
              <a:buClr>
                <a:srgbClr val="797AA6"/>
              </a:buClr>
              <a:buFont typeface="Arial"/>
              <a:buNone/>
              <a:defRPr sz="1333" b="0" i="0">
                <a:solidFill>
                  <a:schemeClr val="bg2"/>
                </a:solidFill>
                <a:latin typeface="Calibri Light" charset="0"/>
                <a:ea typeface="Calibri Light" charset="0"/>
                <a:cs typeface="Calibri Light" charset="0"/>
              </a:defRPr>
            </a:lvl1pPr>
            <a:lvl2pPr>
              <a:defRPr sz="1600"/>
            </a:lvl2pPr>
            <a:lvl3pPr>
              <a:defRPr sz="1600"/>
            </a:lvl3pPr>
            <a:lvl4pPr>
              <a:defRPr sz="1600"/>
            </a:lvl4pPr>
            <a:lvl5pPr>
              <a:defRPr sz="1600"/>
            </a:lvl5pPr>
          </a:lstStyle>
          <a:p>
            <a:pPr lvl="0"/>
            <a:endParaRPr lang="en-US" dirty="0"/>
          </a:p>
        </p:txBody>
      </p:sp>
      <p:sp>
        <p:nvSpPr>
          <p:cNvPr id="26" name="Text Placeholder 6"/>
          <p:cNvSpPr>
            <a:spLocks noGrp="1"/>
          </p:cNvSpPr>
          <p:nvPr>
            <p:ph type="body" sz="quarter" idx="40"/>
          </p:nvPr>
        </p:nvSpPr>
        <p:spPr>
          <a:xfrm>
            <a:off x="3461363" y="3764788"/>
            <a:ext cx="2544000" cy="289651"/>
          </a:xfrm>
          <a:prstGeom prst="rect">
            <a:avLst/>
          </a:prstGeom>
        </p:spPr>
        <p:txBody>
          <a:bodyPr lIns="0" tIns="0" rIns="0" bIns="0" anchor="ctr" anchorCtr="0">
            <a:normAutofit/>
          </a:bodyPr>
          <a:lstStyle>
            <a:lvl1pPr>
              <a:defRPr sz="1867"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29" name="Text Placeholder 6"/>
          <p:cNvSpPr>
            <a:spLocks noGrp="1"/>
          </p:cNvSpPr>
          <p:nvPr>
            <p:ph type="body" sz="quarter" idx="41"/>
          </p:nvPr>
        </p:nvSpPr>
        <p:spPr>
          <a:xfrm>
            <a:off x="3461363" y="4054440"/>
            <a:ext cx="2544000" cy="244731"/>
          </a:xfrm>
          <a:prstGeom prst="rect">
            <a:avLst/>
          </a:prstGeom>
        </p:spPr>
        <p:txBody>
          <a:bodyPr lIns="0" tIns="0" rIns="0" bIns="0" anchor="ctr" anchorCtr="0">
            <a:normAutofit/>
          </a:bodyPr>
          <a:lstStyle>
            <a:lvl1pPr>
              <a:defRPr sz="1333" b="0" i="0" spc="-53">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30" name="Text Placeholder 3"/>
          <p:cNvSpPr>
            <a:spLocks noGrp="1"/>
          </p:cNvSpPr>
          <p:nvPr>
            <p:ph type="body" sz="quarter" idx="42"/>
          </p:nvPr>
        </p:nvSpPr>
        <p:spPr>
          <a:xfrm>
            <a:off x="3461365" y="4493582"/>
            <a:ext cx="2544000" cy="1644417"/>
          </a:xfrm>
        </p:spPr>
        <p:txBody>
          <a:bodyPr lIns="0" tIns="0" rIns="0" bIns="0">
            <a:noAutofit/>
          </a:bodyPr>
          <a:lstStyle>
            <a:lvl1pPr marL="0" indent="0">
              <a:buClr>
                <a:srgbClr val="797AA6"/>
              </a:buClr>
              <a:buFont typeface="Arial"/>
              <a:buNone/>
              <a:defRPr sz="1333" b="0" i="0">
                <a:solidFill>
                  <a:schemeClr val="bg2"/>
                </a:solidFill>
                <a:latin typeface="Calibri Light" charset="0"/>
                <a:ea typeface="Calibri Light" charset="0"/>
                <a:cs typeface="Calibri Light" charset="0"/>
              </a:defRPr>
            </a:lvl1pPr>
            <a:lvl2pPr>
              <a:defRPr sz="1600"/>
            </a:lvl2pPr>
            <a:lvl3pPr>
              <a:defRPr sz="1600"/>
            </a:lvl3pPr>
            <a:lvl4pPr>
              <a:defRPr sz="1600"/>
            </a:lvl4pPr>
            <a:lvl5pPr>
              <a:defRPr sz="1600"/>
            </a:lvl5pPr>
          </a:lstStyle>
          <a:p>
            <a:pPr lvl="0"/>
            <a:endParaRPr lang="en-US" dirty="0"/>
          </a:p>
        </p:txBody>
      </p:sp>
      <p:sp>
        <p:nvSpPr>
          <p:cNvPr id="31" name="Text Placeholder 6"/>
          <p:cNvSpPr>
            <a:spLocks noGrp="1"/>
          </p:cNvSpPr>
          <p:nvPr>
            <p:ph type="body" sz="quarter" idx="43"/>
          </p:nvPr>
        </p:nvSpPr>
        <p:spPr>
          <a:xfrm>
            <a:off x="6194172" y="3764788"/>
            <a:ext cx="2544000" cy="289651"/>
          </a:xfrm>
          <a:prstGeom prst="rect">
            <a:avLst/>
          </a:prstGeom>
        </p:spPr>
        <p:txBody>
          <a:bodyPr lIns="0" tIns="0" rIns="0" bIns="0" anchor="ctr" anchorCtr="0">
            <a:normAutofit/>
          </a:bodyPr>
          <a:lstStyle>
            <a:lvl1pPr>
              <a:defRPr sz="1867"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33" name="Text Placeholder 6"/>
          <p:cNvSpPr>
            <a:spLocks noGrp="1"/>
          </p:cNvSpPr>
          <p:nvPr>
            <p:ph type="body" sz="quarter" idx="44"/>
          </p:nvPr>
        </p:nvSpPr>
        <p:spPr>
          <a:xfrm>
            <a:off x="6194172" y="4054440"/>
            <a:ext cx="2544000" cy="244731"/>
          </a:xfrm>
          <a:prstGeom prst="rect">
            <a:avLst/>
          </a:prstGeom>
        </p:spPr>
        <p:txBody>
          <a:bodyPr lIns="0" tIns="0" rIns="0" bIns="0" anchor="ctr" anchorCtr="0">
            <a:normAutofit/>
          </a:bodyPr>
          <a:lstStyle>
            <a:lvl1pPr>
              <a:defRPr sz="1333" b="0" i="0" spc="-53">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34" name="Text Placeholder 3"/>
          <p:cNvSpPr>
            <a:spLocks noGrp="1"/>
          </p:cNvSpPr>
          <p:nvPr>
            <p:ph type="body" sz="quarter" idx="45"/>
          </p:nvPr>
        </p:nvSpPr>
        <p:spPr>
          <a:xfrm>
            <a:off x="6194175" y="4493582"/>
            <a:ext cx="2544000" cy="1644417"/>
          </a:xfrm>
        </p:spPr>
        <p:txBody>
          <a:bodyPr lIns="0" tIns="0" rIns="0" bIns="0">
            <a:noAutofit/>
          </a:bodyPr>
          <a:lstStyle>
            <a:lvl1pPr marL="0" indent="0">
              <a:buClr>
                <a:srgbClr val="797AA6"/>
              </a:buClr>
              <a:buFont typeface="Arial"/>
              <a:buNone/>
              <a:defRPr sz="1333" b="0" i="0">
                <a:solidFill>
                  <a:schemeClr val="bg2"/>
                </a:solidFill>
                <a:latin typeface="Calibri Light" charset="0"/>
                <a:ea typeface="Calibri Light" charset="0"/>
                <a:cs typeface="Calibri Light" charset="0"/>
              </a:defRPr>
            </a:lvl1pPr>
            <a:lvl2pPr>
              <a:defRPr sz="1600"/>
            </a:lvl2pPr>
            <a:lvl3pPr>
              <a:defRPr sz="1600"/>
            </a:lvl3pPr>
            <a:lvl4pPr>
              <a:defRPr sz="1600"/>
            </a:lvl4pPr>
            <a:lvl5pPr>
              <a:defRPr sz="1600"/>
            </a:lvl5pPr>
          </a:lstStyle>
          <a:p>
            <a:pPr lvl="0"/>
            <a:endParaRPr lang="en-US" dirty="0"/>
          </a:p>
        </p:txBody>
      </p:sp>
      <p:sp>
        <p:nvSpPr>
          <p:cNvPr id="35" name="Text Placeholder 6"/>
          <p:cNvSpPr>
            <a:spLocks noGrp="1"/>
          </p:cNvSpPr>
          <p:nvPr>
            <p:ph type="body" sz="quarter" idx="46"/>
          </p:nvPr>
        </p:nvSpPr>
        <p:spPr>
          <a:xfrm>
            <a:off x="8928595" y="3764788"/>
            <a:ext cx="2544000" cy="289651"/>
          </a:xfrm>
          <a:prstGeom prst="rect">
            <a:avLst/>
          </a:prstGeom>
        </p:spPr>
        <p:txBody>
          <a:bodyPr lIns="0" tIns="0" rIns="0" bIns="0" anchor="ctr" anchorCtr="0">
            <a:normAutofit/>
          </a:bodyPr>
          <a:lstStyle>
            <a:lvl1pPr>
              <a:defRPr sz="1867"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36" name="Text Placeholder 6"/>
          <p:cNvSpPr>
            <a:spLocks noGrp="1"/>
          </p:cNvSpPr>
          <p:nvPr>
            <p:ph type="body" sz="quarter" idx="47"/>
          </p:nvPr>
        </p:nvSpPr>
        <p:spPr>
          <a:xfrm>
            <a:off x="8928595" y="4054440"/>
            <a:ext cx="2544000" cy="244731"/>
          </a:xfrm>
          <a:prstGeom prst="rect">
            <a:avLst/>
          </a:prstGeom>
        </p:spPr>
        <p:txBody>
          <a:bodyPr lIns="0" tIns="0" rIns="0" bIns="0" anchor="ctr" anchorCtr="0">
            <a:normAutofit/>
          </a:bodyPr>
          <a:lstStyle>
            <a:lvl1pPr>
              <a:defRPr sz="1333" b="0" i="0" spc="-53">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37" name="Text Placeholder 3"/>
          <p:cNvSpPr>
            <a:spLocks noGrp="1"/>
          </p:cNvSpPr>
          <p:nvPr>
            <p:ph type="body" sz="quarter" idx="48"/>
          </p:nvPr>
        </p:nvSpPr>
        <p:spPr>
          <a:xfrm>
            <a:off x="8928597" y="4493582"/>
            <a:ext cx="2544000" cy="1644417"/>
          </a:xfrm>
        </p:spPr>
        <p:txBody>
          <a:bodyPr lIns="0" tIns="0" rIns="0" bIns="0">
            <a:noAutofit/>
          </a:bodyPr>
          <a:lstStyle>
            <a:lvl1pPr marL="0" indent="0">
              <a:buClr>
                <a:srgbClr val="797AA6"/>
              </a:buClr>
              <a:buFont typeface="Arial"/>
              <a:buNone/>
              <a:defRPr sz="1333" b="0" i="0">
                <a:solidFill>
                  <a:schemeClr val="bg2"/>
                </a:solidFill>
                <a:latin typeface="Calibri Light" charset="0"/>
                <a:ea typeface="Calibri Light" charset="0"/>
                <a:cs typeface="Calibri Light" charset="0"/>
              </a:defRPr>
            </a:lvl1pPr>
            <a:lvl2pPr>
              <a:defRPr sz="1600"/>
            </a:lvl2pPr>
            <a:lvl3pPr>
              <a:defRPr sz="1600"/>
            </a:lvl3pPr>
            <a:lvl4pPr>
              <a:defRPr sz="1600"/>
            </a:lvl4pPr>
            <a:lvl5pPr>
              <a:defRPr sz="1600"/>
            </a:lvl5pPr>
          </a:lstStyle>
          <a:p>
            <a:pPr lvl="0"/>
            <a:endParaRPr lang="en-US" dirty="0"/>
          </a:p>
        </p:txBody>
      </p:sp>
      <p:sp>
        <p:nvSpPr>
          <p:cNvPr id="40" name="Footer Placeholder 9"/>
          <p:cNvSpPr>
            <a:spLocks noGrp="1"/>
          </p:cNvSpPr>
          <p:nvPr>
            <p:ph type="ftr" sz="quarter" idx="3"/>
          </p:nvPr>
        </p:nvSpPr>
        <p:spPr>
          <a:xfrm>
            <a:off x="1472392" y="6317791"/>
            <a:ext cx="4724112" cy="484261"/>
          </a:xfrm>
          <a:prstGeom prst="rect">
            <a:avLst/>
          </a:prstGeom>
        </p:spPr>
        <p:txBody>
          <a:bodyPr vert="horz" lIns="91440" tIns="45720" rIns="91440" bIns="45720" rtlCol="0" anchor="ctr"/>
          <a:lstStyle>
            <a:lvl1pPr algn="ctr">
              <a:defRPr sz="1400" b="0" i="0">
                <a:solidFill>
                  <a:schemeClr val="bg2"/>
                </a:solidFill>
                <a:latin typeface="Calibri Light" charset="0"/>
                <a:ea typeface="Calibri Light" charset="0"/>
                <a:cs typeface="Calibri Light" charset="0"/>
              </a:defRPr>
            </a:lvl1pPr>
          </a:lstStyle>
          <a:p>
            <a:pPr algn="l"/>
            <a:r>
              <a:rPr lang="en-US"/>
              <a:t>Change title from: Insert -&gt; Header and Footer</a:t>
            </a:r>
            <a:endParaRPr lang="en-US" dirty="0"/>
          </a:p>
        </p:txBody>
      </p:sp>
      <p:sp>
        <p:nvSpPr>
          <p:cNvPr id="25" name="Title 1"/>
          <p:cNvSpPr>
            <a:spLocks noGrp="1"/>
          </p:cNvSpPr>
          <p:nvPr>
            <p:ph type="title"/>
          </p:nvPr>
        </p:nvSpPr>
        <p:spPr>
          <a:xfrm>
            <a:off x="719403" y="802947"/>
            <a:ext cx="10753195" cy="480053"/>
          </a:xfrm>
        </p:spPr>
        <p:txBody>
          <a:bodyPr/>
          <a:lstStyle/>
          <a:p>
            <a:endParaRPr lang="en-US" dirty="0"/>
          </a:p>
        </p:txBody>
      </p:sp>
      <p:sp>
        <p:nvSpPr>
          <p:cNvPr id="38" name="Text Placeholder 6"/>
          <p:cNvSpPr>
            <a:spLocks noGrp="1"/>
          </p:cNvSpPr>
          <p:nvPr>
            <p:ph type="body" sz="quarter" idx="35"/>
          </p:nvPr>
        </p:nvSpPr>
        <p:spPr>
          <a:xfrm>
            <a:off x="719403" y="1395893"/>
            <a:ext cx="10753195" cy="374851"/>
          </a:xfrm>
          <a:prstGeom prst="rect">
            <a:avLst/>
          </a:prstGeom>
        </p:spPr>
        <p:txBody>
          <a:bodyPr lIns="0" rIns="0" anchor="ctr" anchorCtr="0">
            <a:noAutofit/>
          </a:bodyPr>
          <a:lstStyle>
            <a:lvl1pPr>
              <a:defRPr sz="2133" b="0" i="0" kern="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Tree>
    <p:extLst>
      <p:ext uri="{BB962C8B-B14F-4D97-AF65-F5344CB8AC3E}">
        <p14:creationId xmlns:p14="http://schemas.microsoft.com/office/powerpoint/2010/main" val="853021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3" name="Slide Number Placeholder 32"/>
          <p:cNvSpPr>
            <a:spLocks noGrp="1"/>
          </p:cNvSpPr>
          <p:nvPr>
            <p:ph type="sldNum" sz="quarter" idx="38"/>
          </p:nvPr>
        </p:nvSpPr>
        <p:spPr/>
        <p:txBody>
          <a:bodyPr/>
          <a:lstStyle/>
          <a:p>
            <a:fld id="{CBC910F0-C353-604D-A08E-BFAEAE7DA559}" type="slidenum">
              <a:rPr lang="en-US" smtClean="0">
                <a:solidFill>
                  <a:schemeClr val="bg1">
                    <a:lumMod val="50000"/>
                  </a:schemeClr>
                </a:solidFill>
              </a:rPr>
              <a:pPr/>
              <a:t>‹#›</a:t>
            </a:fld>
            <a:endParaRPr lang="en-US" dirty="0">
              <a:solidFill>
                <a:schemeClr val="bg1">
                  <a:lumMod val="50000"/>
                </a:schemeClr>
              </a:solidFill>
            </a:endParaRPr>
          </a:p>
        </p:txBody>
      </p:sp>
      <p:sp>
        <p:nvSpPr>
          <p:cNvPr id="4" name="Chart Placeholder 3"/>
          <p:cNvSpPr>
            <a:spLocks noGrp="1"/>
          </p:cNvSpPr>
          <p:nvPr>
            <p:ph type="chart" sz="quarter" idx="39"/>
          </p:nvPr>
        </p:nvSpPr>
        <p:spPr>
          <a:xfrm>
            <a:off x="719403" y="2468788"/>
            <a:ext cx="5088000" cy="3669211"/>
          </a:xfrm>
        </p:spPr>
        <p:txBody>
          <a:bodyPr/>
          <a:lstStyle>
            <a:lvl1pPr>
              <a:defRPr>
                <a:solidFill>
                  <a:schemeClr val="bg2"/>
                </a:solidFill>
              </a:defRPr>
            </a:lvl1pPr>
          </a:lstStyle>
          <a:p>
            <a:endParaRPr lang="en-US" dirty="0"/>
          </a:p>
        </p:txBody>
      </p:sp>
      <p:sp>
        <p:nvSpPr>
          <p:cNvPr id="11" name="Text Placeholder 6"/>
          <p:cNvSpPr>
            <a:spLocks noGrp="1"/>
          </p:cNvSpPr>
          <p:nvPr>
            <p:ph type="body" sz="quarter" idx="21"/>
          </p:nvPr>
        </p:nvSpPr>
        <p:spPr>
          <a:xfrm>
            <a:off x="6385881" y="2468788"/>
            <a:ext cx="5086716" cy="289651"/>
          </a:xfrm>
          <a:prstGeom prst="rect">
            <a:avLst/>
          </a:prstGeom>
        </p:spPr>
        <p:txBody>
          <a:bodyPr lIns="0" tIns="0" rIns="0" bIns="0" anchor="ctr" anchorCtr="0">
            <a:noAutofit/>
          </a:bodyPr>
          <a:lstStyle>
            <a:lvl1pPr>
              <a:defRPr sz="2133" b="0" i="0" spc="-53">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15" name="Footer Placeholder 9"/>
          <p:cNvSpPr>
            <a:spLocks noGrp="1"/>
          </p:cNvSpPr>
          <p:nvPr>
            <p:ph type="ftr" sz="quarter" idx="3"/>
          </p:nvPr>
        </p:nvSpPr>
        <p:spPr>
          <a:xfrm>
            <a:off x="1472392" y="6317791"/>
            <a:ext cx="4724112" cy="484261"/>
          </a:xfrm>
          <a:prstGeom prst="rect">
            <a:avLst/>
          </a:prstGeom>
        </p:spPr>
        <p:txBody>
          <a:bodyPr vert="horz" lIns="91440" tIns="45720" rIns="91440" bIns="45720" rtlCol="0" anchor="ctr"/>
          <a:lstStyle>
            <a:lvl1pPr algn="ctr">
              <a:defRPr sz="1400" b="0" i="0">
                <a:solidFill>
                  <a:schemeClr val="bg2"/>
                </a:solidFill>
                <a:latin typeface="Calibri Light" charset="0"/>
                <a:ea typeface="Calibri Light" charset="0"/>
                <a:cs typeface="Calibri Light" charset="0"/>
              </a:defRPr>
            </a:lvl1pPr>
          </a:lstStyle>
          <a:p>
            <a:pPr algn="l"/>
            <a:r>
              <a:rPr lang="en-US"/>
              <a:t>Change title from: Insert -&gt; Header and Footer</a:t>
            </a:r>
            <a:endParaRPr lang="en-US" dirty="0"/>
          </a:p>
        </p:txBody>
      </p:sp>
      <p:sp>
        <p:nvSpPr>
          <p:cNvPr id="9" name="Title 1"/>
          <p:cNvSpPr>
            <a:spLocks noGrp="1"/>
          </p:cNvSpPr>
          <p:nvPr>
            <p:ph type="title"/>
          </p:nvPr>
        </p:nvSpPr>
        <p:spPr>
          <a:xfrm>
            <a:off x="719403" y="802947"/>
            <a:ext cx="10753195" cy="480053"/>
          </a:xfrm>
        </p:spPr>
        <p:txBody>
          <a:bodyPr/>
          <a:lstStyle/>
          <a:p>
            <a:endParaRPr lang="en-US" dirty="0"/>
          </a:p>
        </p:txBody>
      </p:sp>
      <p:sp>
        <p:nvSpPr>
          <p:cNvPr id="10" name="Text Placeholder 6"/>
          <p:cNvSpPr>
            <a:spLocks noGrp="1"/>
          </p:cNvSpPr>
          <p:nvPr>
            <p:ph type="body" sz="quarter" idx="35"/>
          </p:nvPr>
        </p:nvSpPr>
        <p:spPr>
          <a:xfrm>
            <a:off x="719403" y="1395893"/>
            <a:ext cx="10753195" cy="374851"/>
          </a:xfrm>
          <a:prstGeom prst="rect">
            <a:avLst/>
          </a:prstGeom>
        </p:spPr>
        <p:txBody>
          <a:bodyPr lIns="0" rIns="0" anchor="ctr" anchorCtr="0">
            <a:noAutofit/>
          </a:bodyPr>
          <a:lstStyle>
            <a:lvl1pPr>
              <a:defRPr sz="2133" b="0" i="0" kern="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5" name="Text Placeholder 4"/>
          <p:cNvSpPr>
            <a:spLocks noGrp="1"/>
          </p:cNvSpPr>
          <p:nvPr>
            <p:ph type="body" sz="quarter" idx="40"/>
          </p:nvPr>
        </p:nvSpPr>
        <p:spPr>
          <a:xfrm>
            <a:off x="6385880" y="2998441"/>
            <a:ext cx="5086453" cy="3139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4064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s with Icons">
    <p:spTree>
      <p:nvGrpSpPr>
        <p:cNvPr id="1" name=""/>
        <p:cNvGrpSpPr/>
        <p:nvPr/>
      </p:nvGrpSpPr>
      <p:grpSpPr>
        <a:xfrm>
          <a:off x="0" y="0"/>
          <a:ext cx="0" cy="0"/>
          <a:chOff x="0" y="0"/>
          <a:chExt cx="0" cy="0"/>
        </a:xfrm>
      </p:grpSpPr>
      <p:sp>
        <p:nvSpPr>
          <p:cNvPr id="8" name="Text Placeholder 6"/>
          <p:cNvSpPr>
            <a:spLocks noGrp="1"/>
          </p:cNvSpPr>
          <p:nvPr>
            <p:ph type="body" sz="quarter" idx="13"/>
          </p:nvPr>
        </p:nvSpPr>
        <p:spPr>
          <a:xfrm>
            <a:off x="1677632" y="2948788"/>
            <a:ext cx="4223997" cy="864000"/>
          </a:xfrm>
          <a:prstGeom prst="rect">
            <a:avLst/>
          </a:prstGeom>
        </p:spPr>
        <p:txBody>
          <a:bodyPr lIns="0" rIns="0">
            <a:normAutofit/>
          </a:bodyPr>
          <a:lstStyle>
            <a:lvl1pPr>
              <a:defRPr sz="1333" b="0" i="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10" name="Picture Placeholder 9"/>
          <p:cNvSpPr>
            <a:spLocks noGrp="1" noChangeAspect="1"/>
          </p:cNvSpPr>
          <p:nvPr>
            <p:ph type="pic" sz="quarter" idx="14" hasCustomPrompt="1"/>
          </p:nvPr>
        </p:nvSpPr>
        <p:spPr>
          <a:xfrm>
            <a:off x="719403" y="2468788"/>
            <a:ext cx="768000" cy="768000"/>
          </a:xfrm>
          <a:prstGeom prst="rect">
            <a:avLst/>
          </a:prstGeom>
        </p:spPr>
        <p:txBody>
          <a:bodyPr>
            <a:normAutofit/>
          </a:bodyPr>
          <a:lstStyle>
            <a:lvl1pPr algn="ctr">
              <a:defRPr sz="933"/>
            </a:lvl1pPr>
          </a:lstStyle>
          <a:p>
            <a:r>
              <a:rPr lang="en-US" dirty="0"/>
              <a:t>Icon here</a:t>
            </a:r>
          </a:p>
        </p:txBody>
      </p:sp>
      <p:sp>
        <p:nvSpPr>
          <p:cNvPr id="14" name="Text Placeholder 6"/>
          <p:cNvSpPr>
            <a:spLocks noGrp="1"/>
          </p:cNvSpPr>
          <p:nvPr>
            <p:ph type="body" sz="quarter" idx="15"/>
          </p:nvPr>
        </p:nvSpPr>
        <p:spPr>
          <a:xfrm>
            <a:off x="1677632" y="4858675"/>
            <a:ext cx="4223997" cy="864000"/>
          </a:xfrm>
          <a:prstGeom prst="rect">
            <a:avLst/>
          </a:prstGeom>
        </p:spPr>
        <p:txBody>
          <a:bodyPr lIns="0" rIns="0">
            <a:normAutofit/>
          </a:bodyPr>
          <a:lstStyle>
            <a:lvl1pPr>
              <a:defRPr sz="1333" b="0" i="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15" name="Picture Placeholder 9"/>
          <p:cNvSpPr>
            <a:spLocks noGrp="1" noChangeAspect="1"/>
          </p:cNvSpPr>
          <p:nvPr>
            <p:ph type="pic" sz="quarter" idx="16" hasCustomPrompt="1"/>
          </p:nvPr>
        </p:nvSpPr>
        <p:spPr>
          <a:xfrm>
            <a:off x="719403" y="4378676"/>
            <a:ext cx="768000" cy="768000"/>
          </a:xfrm>
          <a:prstGeom prst="rect">
            <a:avLst/>
          </a:prstGeom>
        </p:spPr>
        <p:txBody>
          <a:bodyPr>
            <a:normAutofit/>
          </a:bodyPr>
          <a:lstStyle>
            <a:lvl1pPr marL="0" marR="0" indent="0" algn="ctr" defTabSz="609585" rtl="0" eaLnBrk="1" fontAlgn="auto" latinLnBrk="0" hangingPunct="1">
              <a:lnSpc>
                <a:spcPct val="100000"/>
              </a:lnSpc>
              <a:spcBef>
                <a:spcPct val="20000"/>
              </a:spcBef>
              <a:spcAft>
                <a:spcPts val="0"/>
              </a:spcAft>
              <a:buClrTx/>
              <a:buSzTx/>
              <a:buFont typeface="Arial"/>
              <a:buNone/>
              <a:tabLst/>
              <a:defRPr sz="933"/>
            </a:lvl1pPr>
          </a:lstStyle>
          <a:p>
            <a:r>
              <a:rPr lang="en-US" dirty="0"/>
              <a:t>Icon here</a:t>
            </a:r>
          </a:p>
          <a:p>
            <a:endParaRPr lang="en-US" dirty="0"/>
          </a:p>
        </p:txBody>
      </p:sp>
      <p:sp>
        <p:nvSpPr>
          <p:cNvPr id="17" name="Text Placeholder 6"/>
          <p:cNvSpPr>
            <a:spLocks noGrp="1"/>
          </p:cNvSpPr>
          <p:nvPr>
            <p:ph type="body" sz="quarter" idx="17"/>
          </p:nvPr>
        </p:nvSpPr>
        <p:spPr>
          <a:xfrm>
            <a:off x="7152597" y="4858676"/>
            <a:ext cx="4320000" cy="832333"/>
          </a:xfrm>
          <a:prstGeom prst="rect">
            <a:avLst/>
          </a:prstGeom>
        </p:spPr>
        <p:txBody>
          <a:bodyPr lIns="0" rIns="0">
            <a:normAutofit/>
          </a:bodyPr>
          <a:lstStyle>
            <a:lvl1pPr>
              <a:defRPr sz="1333" b="0" i="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18" name="Picture Placeholder 9"/>
          <p:cNvSpPr>
            <a:spLocks noGrp="1" noChangeAspect="1"/>
          </p:cNvSpPr>
          <p:nvPr>
            <p:ph type="pic" sz="quarter" idx="18" hasCustomPrompt="1"/>
          </p:nvPr>
        </p:nvSpPr>
        <p:spPr>
          <a:xfrm>
            <a:off x="6191572" y="4378676"/>
            <a:ext cx="768000" cy="768000"/>
          </a:xfrm>
          <a:prstGeom prst="rect">
            <a:avLst/>
          </a:prstGeom>
        </p:spPr>
        <p:txBody>
          <a:bodyPr>
            <a:normAutofit/>
          </a:bodyPr>
          <a:lstStyle>
            <a:lvl1pPr marL="0" marR="0" indent="0" algn="ctr" defTabSz="609585" rtl="0" eaLnBrk="1" fontAlgn="auto" latinLnBrk="0" hangingPunct="1">
              <a:lnSpc>
                <a:spcPct val="100000"/>
              </a:lnSpc>
              <a:spcBef>
                <a:spcPct val="20000"/>
              </a:spcBef>
              <a:spcAft>
                <a:spcPts val="0"/>
              </a:spcAft>
              <a:buClrTx/>
              <a:buSzTx/>
              <a:buFont typeface="Arial"/>
              <a:buNone/>
              <a:tabLst/>
              <a:defRPr sz="933"/>
            </a:lvl1pPr>
          </a:lstStyle>
          <a:p>
            <a:r>
              <a:rPr lang="en-US" dirty="0"/>
              <a:t>Icon here</a:t>
            </a:r>
          </a:p>
          <a:p>
            <a:endParaRPr lang="en-US" dirty="0"/>
          </a:p>
        </p:txBody>
      </p:sp>
      <p:sp>
        <p:nvSpPr>
          <p:cNvPr id="20" name="Text Placeholder 6"/>
          <p:cNvSpPr>
            <a:spLocks noGrp="1"/>
          </p:cNvSpPr>
          <p:nvPr>
            <p:ph type="body" sz="quarter" idx="19"/>
          </p:nvPr>
        </p:nvSpPr>
        <p:spPr>
          <a:xfrm>
            <a:off x="7149801" y="2948788"/>
            <a:ext cx="4320000" cy="859632"/>
          </a:xfrm>
          <a:prstGeom prst="rect">
            <a:avLst/>
          </a:prstGeom>
        </p:spPr>
        <p:txBody>
          <a:bodyPr lIns="0" rIns="0">
            <a:normAutofit/>
          </a:bodyPr>
          <a:lstStyle>
            <a:lvl1pPr>
              <a:defRPr sz="1333" b="0" i="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21" name="Picture Placeholder 9"/>
          <p:cNvSpPr>
            <a:spLocks noGrp="1" noChangeAspect="1"/>
          </p:cNvSpPr>
          <p:nvPr>
            <p:ph type="pic" sz="quarter" idx="20" hasCustomPrompt="1"/>
          </p:nvPr>
        </p:nvSpPr>
        <p:spPr>
          <a:xfrm>
            <a:off x="6191572" y="2468788"/>
            <a:ext cx="768000" cy="768000"/>
          </a:xfrm>
          <a:prstGeom prst="rect">
            <a:avLst/>
          </a:prstGeom>
        </p:spPr>
        <p:txBody>
          <a:bodyPr>
            <a:normAutofit/>
          </a:bodyPr>
          <a:lstStyle>
            <a:lvl1pPr marL="0" marR="0" indent="0" algn="ctr" defTabSz="609585" rtl="0" eaLnBrk="1" fontAlgn="auto" latinLnBrk="0" hangingPunct="1">
              <a:lnSpc>
                <a:spcPct val="100000"/>
              </a:lnSpc>
              <a:spcBef>
                <a:spcPct val="20000"/>
              </a:spcBef>
              <a:spcAft>
                <a:spcPts val="0"/>
              </a:spcAft>
              <a:buClrTx/>
              <a:buSzTx/>
              <a:buFont typeface="Arial"/>
              <a:buNone/>
              <a:tabLst/>
              <a:defRPr sz="933"/>
            </a:lvl1pPr>
          </a:lstStyle>
          <a:p>
            <a:r>
              <a:rPr lang="en-US" dirty="0"/>
              <a:t>Icon here</a:t>
            </a:r>
          </a:p>
          <a:p>
            <a:endParaRPr lang="en-US" dirty="0"/>
          </a:p>
        </p:txBody>
      </p:sp>
      <p:sp>
        <p:nvSpPr>
          <p:cNvPr id="23" name="Text Placeholder 6"/>
          <p:cNvSpPr>
            <a:spLocks noGrp="1"/>
          </p:cNvSpPr>
          <p:nvPr>
            <p:ph type="body" sz="quarter" idx="21"/>
          </p:nvPr>
        </p:nvSpPr>
        <p:spPr>
          <a:xfrm>
            <a:off x="1677632" y="2468788"/>
            <a:ext cx="4223997" cy="480000"/>
          </a:xfrm>
          <a:prstGeom prst="rect">
            <a:avLst/>
          </a:prstGeom>
        </p:spPr>
        <p:txBody>
          <a:bodyPr lIns="0" rIns="0" anchor="ctr" anchorCtr="0">
            <a:normAutofit/>
          </a:bodyPr>
          <a:lstStyle>
            <a:lvl1pPr>
              <a:defRPr sz="2133"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24" name="Text Placeholder 6"/>
          <p:cNvSpPr>
            <a:spLocks noGrp="1"/>
          </p:cNvSpPr>
          <p:nvPr>
            <p:ph type="body" sz="quarter" idx="22"/>
          </p:nvPr>
        </p:nvSpPr>
        <p:spPr>
          <a:xfrm>
            <a:off x="1677632" y="4378676"/>
            <a:ext cx="4223997" cy="480000"/>
          </a:xfrm>
          <a:prstGeom prst="rect">
            <a:avLst/>
          </a:prstGeom>
        </p:spPr>
        <p:txBody>
          <a:bodyPr lIns="0" rIns="0" anchor="ctr" anchorCtr="0">
            <a:normAutofit/>
          </a:bodyPr>
          <a:lstStyle>
            <a:lvl1pPr>
              <a:defRPr sz="2133"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25" name="Text Placeholder 6"/>
          <p:cNvSpPr>
            <a:spLocks noGrp="1"/>
          </p:cNvSpPr>
          <p:nvPr>
            <p:ph type="body" sz="quarter" idx="23"/>
          </p:nvPr>
        </p:nvSpPr>
        <p:spPr>
          <a:xfrm>
            <a:off x="7149801" y="2468788"/>
            <a:ext cx="4320000" cy="480000"/>
          </a:xfrm>
          <a:prstGeom prst="rect">
            <a:avLst/>
          </a:prstGeom>
        </p:spPr>
        <p:txBody>
          <a:bodyPr lIns="0" rIns="0" anchor="ctr" anchorCtr="0">
            <a:normAutofit/>
          </a:bodyPr>
          <a:lstStyle>
            <a:lvl1pPr>
              <a:defRPr sz="2133"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26" name="Text Placeholder 6"/>
          <p:cNvSpPr>
            <a:spLocks noGrp="1"/>
          </p:cNvSpPr>
          <p:nvPr>
            <p:ph type="body" sz="quarter" idx="24"/>
          </p:nvPr>
        </p:nvSpPr>
        <p:spPr>
          <a:xfrm>
            <a:off x="7149801" y="4378676"/>
            <a:ext cx="4320000" cy="480000"/>
          </a:xfrm>
          <a:prstGeom prst="rect">
            <a:avLst/>
          </a:prstGeom>
        </p:spPr>
        <p:txBody>
          <a:bodyPr lIns="0" rIns="0" anchor="ctr" anchorCtr="0">
            <a:normAutofit/>
          </a:bodyPr>
          <a:lstStyle>
            <a:lvl1pPr>
              <a:defRPr sz="2133"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19" name="Slide Number Placeholder 18"/>
          <p:cNvSpPr>
            <a:spLocks noGrp="1"/>
          </p:cNvSpPr>
          <p:nvPr>
            <p:ph type="sldNum" sz="quarter" idx="38"/>
          </p:nvPr>
        </p:nvSpPr>
        <p:spPr/>
        <p:txBody>
          <a:bodyPr/>
          <a:lstStyle/>
          <a:p>
            <a:fld id="{CBC910F0-C353-604D-A08E-BFAEAE7DA559}" type="slidenum">
              <a:rPr lang="en-US" smtClean="0">
                <a:solidFill>
                  <a:schemeClr val="bg1">
                    <a:lumMod val="50000"/>
                  </a:schemeClr>
                </a:solidFill>
              </a:rPr>
              <a:pPr/>
              <a:t>‹#›</a:t>
            </a:fld>
            <a:endParaRPr lang="en-US" dirty="0">
              <a:solidFill>
                <a:schemeClr val="bg1">
                  <a:lumMod val="50000"/>
                </a:schemeClr>
              </a:solidFill>
            </a:endParaRPr>
          </a:p>
        </p:txBody>
      </p:sp>
      <p:sp>
        <p:nvSpPr>
          <p:cNvPr id="30" name="Footer Placeholder 9"/>
          <p:cNvSpPr>
            <a:spLocks noGrp="1"/>
          </p:cNvSpPr>
          <p:nvPr>
            <p:ph type="ftr" sz="quarter" idx="3"/>
          </p:nvPr>
        </p:nvSpPr>
        <p:spPr>
          <a:xfrm>
            <a:off x="1472392" y="6317791"/>
            <a:ext cx="4724112" cy="484261"/>
          </a:xfrm>
          <a:prstGeom prst="rect">
            <a:avLst/>
          </a:prstGeom>
        </p:spPr>
        <p:txBody>
          <a:bodyPr vert="horz" lIns="91440" tIns="45720" rIns="91440" bIns="45720" rtlCol="0" anchor="ctr"/>
          <a:lstStyle>
            <a:lvl1pPr algn="ctr">
              <a:defRPr sz="1400" b="0" i="0">
                <a:solidFill>
                  <a:schemeClr val="bg2"/>
                </a:solidFill>
                <a:latin typeface="Calibri Light" charset="0"/>
                <a:ea typeface="Calibri Light" charset="0"/>
                <a:cs typeface="Calibri Light" charset="0"/>
              </a:defRPr>
            </a:lvl1pPr>
          </a:lstStyle>
          <a:p>
            <a:pPr algn="l"/>
            <a:r>
              <a:rPr lang="en-US"/>
              <a:t>Change title from: Insert -&gt; Header and Footer</a:t>
            </a:r>
            <a:endParaRPr lang="en-US" dirty="0"/>
          </a:p>
        </p:txBody>
      </p:sp>
      <p:sp>
        <p:nvSpPr>
          <p:cNvPr id="27" name="Title 1"/>
          <p:cNvSpPr>
            <a:spLocks noGrp="1"/>
          </p:cNvSpPr>
          <p:nvPr>
            <p:ph type="title"/>
          </p:nvPr>
        </p:nvSpPr>
        <p:spPr>
          <a:xfrm>
            <a:off x="719403" y="802947"/>
            <a:ext cx="10753195" cy="480053"/>
          </a:xfrm>
        </p:spPr>
        <p:txBody>
          <a:bodyPr/>
          <a:lstStyle/>
          <a:p>
            <a:endParaRPr lang="en-US" dirty="0"/>
          </a:p>
        </p:txBody>
      </p:sp>
      <p:sp>
        <p:nvSpPr>
          <p:cNvPr id="28" name="Text Placeholder 6"/>
          <p:cNvSpPr>
            <a:spLocks noGrp="1"/>
          </p:cNvSpPr>
          <p:nvPr>
            <p:ph type="body" sz="quarter" idx="35"/>
          </p:nvPr>
        </p:nvSpPr>
        <p:spPr>
          <a:xfrm>
            <a:off x="719403" y="1395893"/>
            <a:ext cx="10753195" cy="374851"/>
          </a:xfrm>
          <a:prstGeom prst="rect">
            <a:avLst/>
          </a:prstGeom>
        </p:spPr>
        <p:txBody>
          <a:bodyPr lIns="0" rIns="0" anchor="ctr" anchorCtr="0">
            <a:noAutofit/>
          </a:bodyPr>
          <a:lstStyle>
            <a:lvl1pPr>
              <a:defRPr sz="2133" b="0" i="0" kern="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Tree>
    <p:extLst>
      <p:ext uri="{BB962C8B-B14F-4D97-AF65-F5344CB8AC3E}">
        <p14:creationId xmlns:p14="http://schemas.microsoft.com/office/powerpoint/2010/main" val="13979545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s w/ Large Images">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719403" y="2468788"/>
            <a:ext cx="2543999" cy="2783999"/>
          </a:xfrm>
          <a:prstGeom prst="rect">
            <a:avLst/>
          </a:prstGeom>
        </p:spPr>
        <p:txBody>
          <a:bodyPr>
            <a:normAutofit/>
          </a:bodyPr>
          <a:lstStyle>
            <a:lvl1pPr marL="0" marR="0" indent="0" algn="ctr" defTabSz="609585" rtl="0" eaLnBrk="1" fontAlgn="auto" latinLnBrk="0" hangingPunct="1">
              <a:lnSpc>
                <a:spcPct val="100000"/>
              </a:lnSpc>
              <a:spcBef>
                <a:spcPct val="20000"/>
              </a:spcBef>
              <a:spcAft>
                <a:spcPts val="0"/>
              </a:spcAft>
              <a:buClrTx/>
              <a:buSzTx/>
              <a:buFont typeface="Arial"/>
              <a:buNone/>
              <a:tabLst/>
              <a:defRPr sz="933"/>
            </a:lvl1pPr>
          </a:lstStyle>
          <a:p>
            <a:r>
              <a:rPr lang="en-US" dirty="0"/>
              <a:t>Place photo here</a:t>
            </a:r>
          </a:p>
        </p:txBody>
      </p:sp>
      <p:sp>
        <p:nvSpPr>
          <p:cNvPr id="22" name="Picture Placeholder 9"/>
          <p:cNvSpPr>
            <a:spLocks noGrp="1"/>
          </p:cNvSpPr>
          <p:nvPr>
            <p:ph type="pic" sz="quarter" idx="22" hasCustomPrompt="1"/>
          </p:nvPr>
        </p:nvSpPr>
        <p:spPr>
          <a:xfrm>
            <a:off x="3453635" y="2468789"/>
            <a:ext cx="2543997" cy="2783265"/>
          </a:xfrm>
          <a:prstGeom prst="rect">
            <a:avLst/>
          </a:prstGeom>
        </p:spPr>
        <p:txBody>
          <a:bodyPr>
            <a:normAutofit/>
          </a:bodyPr>
          <a:lstStyle>
            <a:lvl1pPr algn="ctr">
              <a:defRPr sz="933"/>
            </a:lvl1pPr>
          </a:lstStyle>
          <a:p>
            <a:r>
              <a:rPr lang="en-US" dirty="0"/>
              <a:t>Place photo here</a:t>
            </a:r>
          </a:p>
        </p:txBody>
      </p:sp>
      <p:sp>
        <p:nvSpPr>
          <p:cNvPr id="27" name="Picture Placeholder 9"/>
          <p:cNvSpPr>
            <a:spLocks noGrp="1"/>
          </p:cNvSpPr>
          <p:nvPr>
            <p:ph type="pic" sz="quarter" idx="23" hasCustomPrompt="1"/>
          </p:nvPr>
        </p:nvSpPr>
        <p:spPr>
          <a:xfrm>
            <a:off x="6187859" y="2468788"/>
            <a:ext cx="2543999" cy="2784000"/>
          </a:xfrm>
          <a:prstGeom prst="rect">
            <a:avLst/>
          </a:prstGeom>
        </p:spPr>
        <p:txBody>
          <a:bodyPr>
            <a:normAutofit/>
          </a:bodyPr>
          <a:lstStyle>
            <a:lvl1pPr algn="ctr">
              <a:defRPr sz="933"/>
            </a:lvl1pPr>
          </a:lstStyle>
          <a:p>
            <a:r>
              <a:rPr lang="en-US" dirty="0"/>
              <a:t>Place photo here</a:t>
            </a:r>
          </a:p>
        </p:txBody>
      </p:sp>
      <p:sp>
        <p:nvSpPr>
          <p:cNvPr id="28" name="Picture Placeholder 9"/>
          <p:cNvSpPr>
            <a:spLocks noGrp="1"/>
          </p:cNvSpPr>
          <p:nvPr>
            <p:ph type="pic" sz="quarter" idx="24" hasCustomPrompt="1"/>
          </p:nvPr>
        </p:nvSpPr>
        <p:spPr>
          <a:xfrm>
            <a:off x="8928598" y="2468788"/>
            <a:ext cx="2542108" cy="2783999"/>
          </a:xfrm>
          <a:prstGeom prst="rect">
            <a:avLst/>
          </a:prstGeom>
        </p:spPr>
        <p:txBody>
          <a:bodyPr>
            <a:normAutofit/>
          </a:bodyPr>
          <a:lstStyle>
            <a:lvl1pPr algn="ctr">
              <a:defRPr sz="933"/>
            </a:lvl1pPr>
          </a:lstStyle>
          <a:p>
            <a:r>
              <a:rPr lang="en-US" dirty="0"/>
              <a:t>Place photo here</a:t>
            </a:r>
          </a:p>
        </p:txBody>
      </p:sp>
      <p:sp>
        <p:nvSpPr>
          <p:cNvPr id="21" name="Text Placeholder 6"/>
          <p:cNvSpPr>
            <a:spLocks noGrp="1"/>
          </p:cNvSpPr>
          <p:nvPr>
            <p:ph type="body" sz="quarter" idx="21"/>
          </p:nvPr>
        </p:nvSpPr>
        <p:spPr>
          <a:xfrm>
            <a:off x="719403" y="5396788"/>
            <a:ext cx="2544000" cy="289651"/>
          </a:xfrm>
          <a:prstGeom prst="rect">
            <a:avLst/>
          </a:prstGeom>
        </p:spPr>
        <p:txBody>
          <a:bodyPr lIns="0" tIns="0" rIns="0" bIns="0" anchor="ctr" anchorCtr="0">
            <a:normAutofit/>
          </a:bodyPr>
          <a:lstStyle>
            <a:lvl1pPr>
              <a:defRPr sz="1600"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25" name="Text Placeholder 6"/>
          <p:cNvSpPr>
            <a:spLocks noGrp="1"/>
          </p:cNvSpPr>
          <p:nvPr>
            <p:ph type="body" sz="quarter" idx="25"/>
          </p:nvPr>
        </p:nvSpPr>
        <p:spPr>
          <a:xfrm>
            <a:off x="719403" y="5686439"/>
            <a:ext cx="2544000" cy="244731"/>
          </a:xfrm>
          <a:prstGeom prst="rect">
            <a:avLst/>
          </a:prstGeom>
        </p:spPr>
        <p:txBody>
          <a:bodyPr lIns="0" tIns="0" rIns="0" bIns="0" anchor="ctr" anchorCtr="0">
            <a:normAutofit/>
          </a:bodyPr>
          <a:lstStyle>
            <a:lvl1pPr>
              <a:defRPr sz="1333" b="0" i="0" spc="-53">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26" name="Text Placeholder 6"/>
          <p:cNvSpPr>
            <a:spLocks noGrp="1"/>
          </p:cNvSpPr>
          <p:nvPr>
            <p:ph type="body" sz="quarter" idx="39"/>
          </p:nvPr>
        </p:nvSpPr>
        <p:spPr>
          <a:xfrm>
            <a:off x="3453635" y="5396788"/>
            <a:ext cx="2544000" cy="289651"/>
          </a:xfrm>
          <a:prstGeom prst="rect">
            <a:avLst/>
          </a:prstGeom>
        </p:spPr>
        <p:txBody>
          <a:bodyPr lIns="0" tIns="0" rIns="0" bIns="0" anchor="ctr" anchorCtr="0">
            <a:normAutofit/>
          </a:bodyPr>
          <a:lstStyle>
            <a:lvl1pPr>
              <a:defRPr sz="1600"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29" name="Text Placeholder 6"/>
          <p:cNvSpPr>
            <a:spLocks noGrp="1"/>
          </p:cNvSpPr>
          <p:nvPr>
            <p:ph type="body" sz="quarter" idx="40"/>
          </p:nvPr>
        </p:nvSpPr>
        <p:spPr>
          <a:xfrm>
            <a:off x="3453635" y="5686439"/>
            <a:ext cx="2544000" cy="244731"/>
          </a:xfrm>
          <a:prstGeom prst="rect">
            <a:avLst/>
          </a:prstGeom>
        </p:spPr>
        <p:txBody>
          <a:bodyPr lIns="0" tIns="0" rIns="0" bIns="0" anchor="ctr" anchorCtr="0">
            <a:normAutofit/>
          </a:bodyPr>
          <a:lstStyle>
            <a:lvl1pPr>
              <a:defRPr sz="1333" b="0" i="0" spc="-53">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30" name="Text Placeholder 6"/>
          <p:cNvSpPr>
            <a:spLocks noGrp="1"/>
          </p:cNvSpPr>
          <p:nvPr>
            <p:ph type="body" sz="quarter" idx="41"/>
          </p:nvPr>
        </p:nvSpPr>
        <p:spPr>
          <a:xfrm>
            <a:off x="6187859" y="5396788"/>
            <a:ext cx="2544000" cy="289651"/>
          </a:xfrm>
          <a:prstGeom prst="rect">
            <a:avLst/>
          </a:prstGeom>
        </p:spPr>
        <p:txBody>
          <a:bodyPr lIns="0" tIns="0" rIns="0" bIns="0" anchor="ctr" anchorCtr="0">
            <a:normAutofit/>
          </a:bodyPr>
          <a:lstStyle>
            <a:lvl1pPr>
              <a:defRPr sz="1600"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31" name="Text Placeholder 6"/>
          <p:cNvSpPr>
            <a:spLocks noGrp="1"/>
          </p:cNvSpPr>
          <p:nvPr>
            <p:ph type="body" sz="quarter" idx="42"/>
          </p:nvPr>
        </p:nvSpPr>
        <p:spPr>
          <a:xfrm>
            <a:off x="6187859" y="5686439"/>
            <a:ext cx="2544000" cy="244731"/>
          </a:xfrm>
          <a:prstGeom prst="rect">
            <a:avLst/>
          </a:prstGeom>
        </p:spPr>
        <p:txBody>
          <a:bodyPr lIns="0" tIns="0" rIns="0" bIns="0" anchor="ctr" anchorCtr="0">
            <a:normAutofit/>
          </a:bodyPr>
          <a:lstStyle>
            <a:lvl1pPr>
              <a:defRPr sz="1333" b="0" i="0" spc="-53">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33" name="Text Placeholder 6"/>
          <p:cNvSpPr>
            <a:spLocks noGrp="1"/>
          </p:cNvSpPr>
          <p:nvPr>
            <p:ph type="body" sz="quarter" idx="43"/>
          </p:nvPr>
        </p:nvSpPr>
        <p:spPr>
          <a:xfrm>
            <a:off x="8926705" y="5396788"/>
            <a:ext cx="2544000" cy="289651"/>
          </a:xfrm>
          <a:prstGeom prst="rect">
            <a:avLst/>
          </a:prstGeom>
        </p:spPr>
        <p:txBody>
          <a:bodyPr lIns="0" tIns="0" rIns="0" bIns="0" anchor="ctr" anchorCtr="0">
            <a:normAutofit/>
          </a:bodyPr>
          <a:lstStyle>
            <a:lvl1pPr>
              <a:defRPr sz="1600" b="0" i="0" spc="0">
                <a:solidFill>
                  <a:schemeClr val="tx2"/>
                </a:solidFill>
                <a:latin typeface="Rockwell" charset="0"/>
                <a:ea typeface="Rockwell" charset="0"/>
                <a:cs typeface="Rockwell"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34" name="Text Placeholder 6"/>
          <p:cNvSpPr>
            <a:spLocks noGrp="1"/>
          </p:cNvSpPr>
          <p:nvPr>
            <p:ph type="body" sz="quarter" idx="44"/>
          </p:nvPr>
        </p:nvSpPr>
        <p:spPr>
          <a:xfrm>
            <a:off x="8926705" y="5686439"/>
            <a:ext cx="2544000" cy="244731"/>
          </a:xfrm>
          <a:prstGeom prst="rect">
            <a:avLst/>
          </a:prstGeom>
        </p:spPr>
        <p:txBody>
          <a:bodyPr lIns="0" tIns="0" rIns="0" bIns="0" anchor="ctr" anchorCtr="0">
            <a:normAutofit/>
          </a:bodyPr>
          <a:lstStyle>
            <a:lvl1pPr>
              <a:defRPr sz="1333" b="0" i="0" spc="-53">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
        <p:nvSpPr>
          <p:cNvPr id="5" name="Slide Number Placeholder 4"/>
          <p:cNvSpPr>
            <a:spLocks noGrp="1"/>
          </p:cNvSpPr>
          <p:nvPr>
            <p:ph type="sldNum" sz="quarter" idx="47"/>
          </p:nvPr>
        </p:nvSpPr>
        <p:spPr/>
        <p:txBody>
          <a:bodyPr/>
          <a:lstStyle/>
          <a:p>
            <a:fld id="{CBC910F0-C353-604D-A08E-BFAEAE7DA559}" type="slidenum">
              <a:rPr lang="en-US" smtClean="0"/>
              <a:pPr/>
              <a:t>‹#›</a:t>
            </a:fld>
            <a:endParaRPr lang="en-US" dirty="0"/>
          </a:p>
        </p:txBody>
      </p:sp>
      <p:sp>
        <p:nvSpPr>
          <p:cNvPr id="32" name="Footer Placeholder 9"/>
          <p:cNvSpPr>
            <a:spLocks noGrp="1"/>
          </p:cNvSpPr>
          <p:nvPr>
            <p:ph type="ftr" sz="quarter" idx="3"/>
          </p:nvPr>
        </p:nvSpPr>
        <p:spPr>
          <a:xfrm>
            <a:off x="1472392" y="6317791"/>
            <a:ext cx="4724112" cy="484261"/>
          </a:xfrm>
          <a:prstGeom prst="rect">
            <a:avLst/>
          </a:prstGeom>
        </p:spPr>
        <p:txBody>
          <a:bodyPr vert="horz" lIns="91440" tIns="45720" rIns="91440" bIns="45720" rtlCol="0" anchor="ctr"/>
          <a:lstStyle>
            <a:lvl1pPr algn="ctr">
              <a:defRPr sz="1400" b="0" i="0">
                <a:solidFill>
                  <a:schemeClr val="bg2"/>
                </a:solidFill>
                <a:latin typeface="Calibri Light" charset="0"/>
                <a:ea typeface="Calibri Light" charset="0"/>
                <a:cs typeface="Calibri Light" charset="0"/>
              </a:defRPr>
            </a:lvl1pPr>
          </a:lstStyle>
          <a:p>
            <a:pPr algn="l"/>
            <a:r>
              <a:rPr lang="en-US"/>
              <a:t>Change title from: Insert -&gt; Header and Footer</a:t>
            </a:r>
            <a:endParaRPr lang="en-US" dirty="0"/>
          </a:p>
        </p:txBody>
      </p:sp>
      <p:sp>
        <p:nvSpPr>
          <p:cNvPr id="16" name="Title 1"/>
          <p:cNvSpPr>
            <a:spLocks noGrp="1"/>
          </p:cNvSpPr>
          <p:nvPr>
            <p:ph type="title"/>
          </p:nvPr>
        </p:nvSpPr>
        <p:spPr>
          <a:xfrm>
            <a:off x="719403" y="802947"/>
            <a:ext cx="10753195" cy="480053"/>
          </a:xfrm>
        </p:spPr>
        <p:txBody>
          <a:bodyPr/>
          <a:lstStyle/>
          <a:p>
            <a:endParaRPr lang="en-US" dirty="0"/>
          </a:p>
        </p:txBody>
      </p:sp>
      <p:sp>
        <p:nvSpPr>
          <p:cNvPr id="17" name="Text Placeholder 6"/>
          <p:cNvSpPr>
            <a:spLocks noGrp="1"/>
          </p:cNvSpPr>
          <p:nvPr>
            <p:ph type="body" sz="quarter" idx="35"/>
          </p:nvPr>
        </p:nvSpPr>
        <p:spPr>
          <a:xfrm>
            <a:off x="719403" y="1395893"/>
            <a:ext cx="10753195" cy="374851"/>
          </a:xfrm>
          <a:prstGeom prst="rect">
            <a:avLst/>
          </a:prstGeom>
        </p:spPr>
        <p:txBody>
          <a:bodyPr lIns="0" rIns="0" anchor="ctr" anchorCtr="0">
            <a:noAutofit/>
          </a:bodyPr>
          <a:lstStyle>
            <a:lvl1pPr>
              <a:defRPr sz="2133" b="0" i="0" kern="0">
                <a:solidFill>
                  <a:schemeClr val="bg2"/>
                </a:solidFill>
                <a:latin typeface="Calibri Light" charset="0"/>
                <a:ea typeface="Calibri Light" charset="0"/>
                <a:cs typeface="Calibri Light" charset="0"/>
              </a:defRPr>
            </a:lvl1pPr>
            <a:lvl2pPr>
              <a:defRPr sz="1867" b="0" i="0">
                <a:latin typeface="Open Sans Light"/>
                <a:cs typeface="Open Sans Light"/>
              </a:defRPr>
            </a:lvl2pPr>
            <a:lvl3pPr>
              <a:defRPr sz="1867" b="0" i="0">
                <a:latin typeface="Open Sans Light"/>
                <a:cs typeface="Open Sans Light"/>
              </a:defRPr>
            </a:lvl3pPr>
            <a:lvl4pPr>
              <a:defRPr sz="1867" b="0" i="0">
                <a:latin typeface="Open Sans Light"/>
                <a:cs typeface="Open Sans Light"/>
              </a:defRPr>
            </a:lvl4pPr>
            <a:lvl5pPr>
              <a:defRPr sz="1867" b="0" i="0">
                <a:latin typeface="Open Sans Light"/>
                <a:cs typeface="Open Sans Light"/>
              </a:defRPr>
            </a:lvl5pPr>
          </a:lstStyle>
          <a:p>
            <a:pPr lvl="0"/>
            <a:endParaRPr lang="en-US" dirty="0"/>
          </a:p>
        </p:txBody>
      </p:sp>
    </p:spTree>
    <p:extLst>
      <p:ext uri="{BB962C8B-B14F-4D97-AF65-F5344CB8AC3E}">
        <p14:creationId xmlns:p14="http://schemas.microsoft.com/office/powerpoint/2010/main" val="3409268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5087" y="443553"/>
            <a:ext cx="10902307" cy="669636"/>
          </a:xfrm>
        </p:spPr>
        <p:txBody>
          <a:bodyPr lIns="0" tIns="0" rIns="0" bIns="0" anchor="t" anchorCtr="0">
            <a:normAutofit/>
          </a:bodyPr>
          <a:lstStyle>
            <a:lvl1pPr algn="l">
              <a:defRPr sz="3200" b="1" i="0">
                <a:solidFill>
                  <a:schemeClr val="tx2">
                    <a:lumMod val="75000"/>
                  </a:schemeClr>
                </a:solidFill>
                <a:latin typeface="Avenir Next Demi Bold"/>
                <a:cs typeface="Avenir Next Demi Bold"/>
              </a:defRPr>
            </a:lvl1pPr>
          </a:lstStyle>
          <a:p>
            <a:r>
              <a:rPr lang="en-US"/>
              <a:t>Click to edit Master title style</a:t>
            </a:r>
            <a:endParaRPr lang="en-US" dirty="0"/>
          </a:p>
        </p:txBody>
      </p:sp>
      <p:sp>
        <p:nvSpPr>
          <p:cNvPr id="3" name="Content Placeholder 2"/>
          <p:cNvSpPr>
            <a:spLocks noGrp="1"/>
          </p:cNvSpPr>
          <p:nvPr>
            <p:ph idx="1"/>
          </p:nvPr>
        </p:nvSpPr>
        <p:spPr>
          <a:xfrm>
            <a:off x="793145" y="1447800"/>
            <a:ext cx="10894249" cy="4777982"/>
          </a:xfrm>
        </p:spPr>
        <p:txBody>
          <a:bodyPr lIns="0"/>
          <a:lstStyle>
            <a:lvl1pPr algn="l">
              <a:defRPr sz="2800" b="0" i="0">
                <a:solidFill>
                  <a:schemeClr val="tx2">
                    <a:lumMod val="75000"/>
                  </a:schemeClr>
                </a:solidFill>
                <a:latin typeface="Proxima Nova Regular"/>
                <a:cs typeface="Proxima Nova Regular"/>
              </a:defRPr>
            </a:lvl1pPr>
            <a:lvl2pPr algn="l">
              <a:defRPr sz="2400">
                <a:solidFill>
                  <a:schemeClr val="tx2">
                    <a:lumMod val="75000"/>
                  </a:schemeClr>
                </a:solidFill>
                <a:latin typeface="Proxima Nova Bold"/>
                <a:cs typeface="Proxima Nova Bold"/>
              </a:defRPr>
            </a:lvl2pPr>
            <a:lvl3pPr algn="l">
              <a:defRPr sz="2000">
                <a:solidFill>
                  <a:schemeClr val="tx2">
                    <a:lumMod val="75000"/>
                  </a:schemeClr>
                </a:solidFill>
                <a:latin typeface="Proxima Nova Bold"/>
                <a:cs typeface="Proxima Nova Bold"/>
              </a:defRPr>
            </a:lvl3pPr>
            <a:lvl4pPr algn="l">
              <a:defRPr>
                <a:solidFill>
                  <a:schemeClr val="tx2">
                    <a:lumMod val="75000"/>
                  </a:schemeClr>
                </a:solidFill>
                <a:latin typeface="Proxima Nova Bold"/>
                <a:cs typeface="Proxima Nova Bold"/>
              </a:defRPr>
            </a:lvl4pPr>
            <a:lvl5pPr algn="l">
              <a:defRPr>
                <a:solidFill>
                  <a:schemeClr val="tx2">
                    <a:lumMod val="75000"/>
                  </a:schemeClr>
                </a:solidFill>
                <a:latin typeface="Proxima Nova Bold"/>
                <a:cs typeface="Proxima Nova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p:nvSpPr>
        <p:spPr>
          <a:xfrm>
            <a:off x="11415235" y="6350525"/>
            <a:ext cx="776765" cy="369332"/>
          </a:xfrm>
          <a:prstGeom prst="rect">
            <a:avLst/>
          </a:prstGeom>
          <a:noFill/>
        </p:spPr>
        <p:txBody>
          <a:bodyPr wrap="square" rtlCol="0">
            <a:spAutoFit/>
          </a:bodyPr>
          <a:lstStyle/>
          <a:p>
            <a:fld id="{C3FEF391-69FE-5A4D-BC11-2A1A983F3137}" type="slidenum">
              <a:rPr lang="en-US" sz="1800" b="0" i="0" smtClean="0">
                <a:solidFill>
                  <a:schemeClr val="tx2">
                    <a:lumMod val="75000"/>
                  </a:schemeClr>
                </a:solidFill>
                <a:latin typeface="Proxima Nova Semibold"/>
                <a:cs typeface="Proxima Nova Semibold"/>
              </a:rPr>
              <a:t>‹#›</a:t>
            </a:fld>
            <a:endParaRPr lang="en-US" sz="1800" b="0" i="0" dirty="0">
              <a:solidFill>
                <a:schemeClr val="tx2">
                  <a:lumMod val="75000"/>
                </a:schemeClr>
              </a:solidFill>
              <a:latin typeface="Proxima Nova Semibold"/>
              <a:cs typeface="Proxima Nova Semibold"/>
            </a:endParaRPr>
          </a:p>
        </p:txBody>
      </p:sp>
      <p:pic>
        <p:nvPicPr>
          <p:cNvPr id="8" name="Picture 7" descr="PPTemplate_ONE_SB-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97" y="957913"/>
            <a:ext cx="12192000" cy="131872"/>
          </a:xfrm>
          <a:prstGeom prst="rect">
            <a:avLst/>
          </a:prstGeom>
        </p:spPr>
      </p:pic>
      <p:pic>
        <p:nvPicPr>
          <p:cNvPr id="7" name="Picture 6" descr="SmartBear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99" y="6495216"/>
            <a:ext cx="1612420" cy="157630"/>
          </a:xfrm>
          <a:prstGeom prst="rect">
            <a:avLst/>
          </a:prstGeom>
        </p:spPr>
      </p:pic>
      <p:sp>
        <p:nvSpPr>
          <p:cNvPr id="9" name="TextBox 8"/>
          <p:cNvSpPr txBox="1"/>
          <p:nvPr userDrawn="1"/>
        </p:nvSpPr>
        <p:spPr>
          <a:xfrm>
            <a:off x="11415235" y="6350525"/>
            <a:ext cx="776765" cy="369332"/>
          </a:xfrm>
          <a:prstGeom prst="rect">
            <a:avLst/>
          </a:prstGeom>
          <a:noFill/>
        </p:spPr>
        <p:txBody>
          <a:bodyPr wrap="square" rtlCol="0">
            <a:spAutoFit/>
          </a:bodyPr>
          <a:lstStyle/>
          <a:p>
            <a:fld id="{C3FEF391-69FE-5A4D-BC11-2A1A983F3137}" type="slidenum">
              <a:rPr lang="en-US" sz="1800" b="0" i="0" smtClean="0">
                <a:solidFill>
                  <a:schemeClr val="tx2">
                    <a:lumMod val="75000"/>
                  </a:schemeClr>
                </a:solidFill>
                <a:latin typeface="Proxima Nova Semibold"/>
                <a:cs typeface="Proxima Nova Semibold"/>
              </a:rPr>
              <a:t>‹#›</a:t>
            </a:fld>
            <a:endParaRPr lang="en-US" sz="1800" b="0" i="0" dirty="0">
              <a:solidFill>
                <a:schemeClr val="tx2">
                  <a:lumMod val="75000"/>
                </a:schemeClr>
              </a:solidFill>
              <a:latin typeface="Proxima Nova Semibold"/>
              <a:cs typeface="Proxima Nova Semibold"/>
            </a:endParaRPr>
          </a:p>
        </p:txBody>
      </p:sp>
      <p:pic>
        <p:nvPicPr>
          <p:cNvPr id="10" name="Picture 9" descr="PPTemplate_ONE_SB-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497" y="957913"/>
            <a:ext cx="12192000" cy="131872"/>
          </a:xfrm>
          <a:prstGeom prst="rect">
            <a:avLst/>
          </a:prstGeom>
        </p:spPr>
      </p:pic>
      <p:pic>
        <p:nvPicPr>
          <p:cNvPr id="12" name="Picture 11" descr="SmartBea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6299" y="6495216"/>
            <a:ext cx="1612420" cy="157630"/>
          </a:xfrm>
          <a:prstGeom prst="rect">
            <a:avLst/>
          </a:prstGeom>
        </p:spPr>
      </p:pic>
      <p:sp>
        <p:nvSpPr>
          <p:cNvPr id="13" name="Footer Placeholder 3"/>
          <p:cNvSpPr>
            <a:spLocks noGrp="1"/>
          </p:cNvSpPr>
          <p:nvPr>
            <p:ph type="ftr" sz="quarter" idx="3"/>
          </p:nvPr>
        </p:nvSpPr>
        <p:spPr>
          <a:xfrm>
            <a:off x="8031300" y="6385658"/>
            <a:ext cx="3860800" cy="365125"/>
          </a:xfrm>
        </p:spPr>
        <p:txBody>
          <a:bodyPr/>
          <a:lstStyle/>
          <a:p>
            <a:r>
              <a:rPr lang="en-US" dirty="0"/>
              <a:t>Announcing Ready! API TestServer </a:t>
            </a:r>
          </a:p>
        </p:txBody>
      </p:sp>
    </p:spTree>
    <p:extLst>
      <p:ext uri="{BB962C8B-B14F-4D97-AF65-F5344CB8AC3E}">
        <p14:creationId xmlns:p14="http://schemas.microsoft.com/office/powerpoint/2010/main" val="17450580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Rectangle 4"/>
          <p:cNvSpPr/>
          <p:nvPr/>
        </p:nvSpPr>
        <p:spPr>
          <a:xfrm>
            <a:off x="0" y="-117231"/>
            <a:ext cx="12361333" cy="7102231"/>
          </a:xfrm>
          <a:prstGeom prst="rect">
            <a:avLst/>
          </a:prstGeom>
          <a:solidFill>
            <a:srgbClr val="1B2C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 name="Rectangle 9"/>
          <p:cNvSpPr/>
          <p:nvPr/>
        </p:nvSpPr>
        <p:spPr>
          <a:xfrm>
            <a:off x="0" y="6271847"/>
            <a:ext cx="12361333" cy="722922"/>
          </a:xfrm>
          <a:prstGeom prst="rect">
            <a:avLst/>
          </a:prstGeom>
          <a:solidFill>
            <a:srgbClr val="D9E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SmartBear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36" y="6486770"/>
            <a:ext cx="3188520" cy="311709"/>
          </a:xfrm>
          <a:prstGeom prst="rect">
            <a:avLst/>
          </a:prstGeom>
        </p:spPr>
      </p:pic>
      <p:sp>
        <p:nvSpPr>
          <p:cNvPr id="2" name="Title 1"/>
          <p:cNvSpPr>
            <a:spLocks noGrp="1"/>
          </p:cNvSpPr>
          <p:nvPr>
            <p:ph type="title"/>
          </p:nvPr>
        </p:nvSpPr>
        <p:spPr>
          <a:xfrm>
            <a:off x="609600" y="2189407"/>
            <a:ext cx="10972800" cy="1143000"/>
          </a:xfrm>
        </p:spPr>
        <p:txBody>
          <a:bodyPr/>
          <a:lstStyle>
            <a:lvl1pPr>
              <a:defRPr b="0" i="0">
                <a:solidFill>
                  <a:schemeClr val="bg1"/>
                </a:solidFill>
                <a:latin typeface="Proxima Nova Semibold"/>
                <a:cs typeface="Proxima Nova Semibold"/>
              </a:defRPr>
            </a:lvl1pPr>
          </a:lstStyle>
          <a:p>
            <a:r>
              <a:rPr lang="en-US"/>
              <a:t>Click to edit Master title style</a:t>
            </a:r>
            <a:endParaRPr lang="en-US" dirty="0"/>
          </a:p>
        </p:txBody>
      </p:sp>
      <p:sp>
        <p:nvSpPr>
          <p:cNvPr id="4" name="Footer Placeholder 3"/>
          <p:cNvSpPr>
            <a:spLocks noGrp="1"/>
          </p:cNvSpPr>
          <p:nvPr>
            <p:ph type="ftr" sz="quarter" idx="11"/>
          </p:nvPr>
        </p:nvSpPr>
        <p:spPr>
          <a:xfrm>
            <a:off x="8552324" y="6492876"/>
            <a:ext cx="3860800" cy="365125"/>
          </a:xfrm>
        </p:spPr>
        <p:txBody>
          <a:bodyPr/>
          <a:lstStyle/>
          <a:p>
            <a:r>
              <a:rPr lang="en-US" dirty="0"/>
              <a:t>SmartBear Confidential and Proprietary </a:t>
            </a:r>
          </a:p>
        </p:txBody>
      </p:sp>
      <p:sp>
        <p:nvSpPr>
          <p:cNvPr id="7" name="Title 1"/>
          <p:cNvSpPr txBox="1">
            <a:spLocks/>
          </p:cNvSpPr>
          <p:nvPr/>
        </p:nvSpPr>
        <p:spPr>
          <a:xfrm>
            <a:off x="2" y="2456014"/>
            <a:ext cx="12361333" cy="669636"/>
          </a:xfrm>
          <a:prstGeom prst="rect">
            <a:avLst/>
          </a:prstGeom>
        </p:spPr>
        <p:txBody>
          <a:bodyPr vert="horz" lIns="0" tIns="0" rIns="0" bIns="0" rtlCol="0" anchor="t" anchorCtr="0">
            <a:normAutofit/>
          </a:bodyPr>
          <a:lstStyle>
            <a:lvl1pPr algn="l" defTabSz="457200" rtl="0" eaLnBrk="1" latinLnBrk="0" hangingPunct="1">
              <a:spcBef>
                <a:spcPct val="0"/>
              </a:spcBef>
              <a:buNone/>
              <a:defRPr sz="3200" b="1" i="0" kern="1200">
                <a:solidFill>
                  <a:schemeClr val="tx2">
                    <a:lumMod val="75000"/>
                  </a:schemeClr>
                </a:solidFill>
                <a:latin typeface="Avenir Next Demi Bold"/>
                <a:ea typeface="+mj-ea"/>
                <a:cs typeface="Avenir Next Demi Bold"/>
              </a:defRPr>
            </a:lvl1pPr>
          </a:lstStyle>
          <a:p>
            <a:pPr algn="ctr"/>
            <a:endParaRPr lang="en-US" sz="3600" dirty="0">
              <a:solidFill>
                <a:schemeClr val="bg1"/>
              </a:solidFill>
            </a:endParaRPr>
          </a:p>
        </p:txBody>
      </p:sp>
      <p:sp>
        <p:nvSpPr>
          <p:cNvPr id="8" name="Rectangle 7"/>
          <p:cNvSpPr/>
          <p:nvPr userDrawn="1"/>
        </p:nvSpPr>
        <p:spPr>
          <a:xfrm>
            <a:off x="0" y="-117231"/>
            <a:ext cx="12361333" cy="7102231"/>
          </a:xfrm>
          <a:prstGeom prst="rect">
            <a:avLst/>
          </a:prstGeom>
          <a:solidFill>
            <a:srgbClr val="1B2C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 name="Rectangle 8"/>
          <p:cNvSpPr/>
          <p:nvPr userDrawn="1"/>
        </p:nvSpPr>
        <p:spPr>
          <a:xfrm>
            <a:off x="0" y="6271847"/>
            <a:ext cx="12361333" cy="722922"/>
          </a:xfrm>
          <a:prstGeom prst="rect">
            <a:avLst/>
          </a:prstGeom>
          <a:solidFill>
            <a:srgbClr val="D9E9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2" name="Picture 11" descr="SmartBear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836" y="6486770"/>
            <a:ext cx="3188520" cy="311709"/>
          </a:xfrm>
          <a:prstGeom prst="rect">
            <a:avLst/>
          </a:prstGeom>
        </p:spPr>
      </p:pic>
      <p:sp>
        <p:nvSpPr>
          <p:cNvPr id="13" name="Title 1"/>
          <p:cNvSpPr txBox="1">
            <a:spLocks/>
          </p:cNvSpPr>
          <p:nvPr userDrawn="1"/>
        </p:nvSpPr>
        <p:spPr>
          <a:xfrm>
            <a:off x="2" y="2456014"/>
            <a:ext cx="12361333" cy="669636"/>
          </a:xfrm>
          <a:prstGeom prst="rect">
            <a:avLst/>
          </a:prstGeom>
        </p:spPr>
        <p:txBody>
          <a:bodyPr vert="horz" lIns="0" tIns="0" rIns="0" bIns="0" rtlCol="0" anchor="t" anchorCtr="0">
            <a:normAutofit/>
          </a:bodyPr>
          <a:lstStyle>
            <a:lvl1pPr algn="l" defTabSz="457200" rtl="0" eaLnBrk="1" latinLnBrk="0" hangingPunct="1">
              <a:spcBef>
                <a:spcPct val="0"/>
              </a:spcBef>
              <a:buNone/>
              <a:defRPr sz="3200" b="1" i="0" kern="1200">
                <a:solidFill>
                  <a:schemeClr val="tx2">
                    <a:lumMod val="75000"/>
                  </a:schemeClr>
                </a:solidFill>
                <a:latin typeface="Avenir Next Demi Bold"/>
                <a:ea typeface="+mj-ea"/>
                <a:cs typeface="Avenir Next Demi Bold"/>
              </a:defRPr>
            </a:lvl1pPr>
          </a:lstStyle>
          <a:p>
            <a:pPr algn="ctr"/>
            <a:endParaRPr lang="en-US" sz="3600" dirty="0">
              <a:solidFill>
                <a:schemeClr val="bg1"/>
              </a:solidFill>
            </a:endParaRPr>
          </a:p>
        </p:txBody>
      </p:sp>
    </p:spTree>
    <p:extLst>
      <p:ext uri="{BB962C8B-B14F-4D97-AF65-F5344CB8AC3E}">
        <p14:creationId xmlns:p14="http://schemas.microsoft.com/office/powerpoint/2010/main" val="38480123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5087" y="443553"/>
            <a:ext cx="10902307" cy="669636"/>
          </a:xfrm>
        </p:spPr>
        <p:txBody>
          <a:bodyPr lIns="0" tIns="0" rIns="0" bIns="0" anchor="t" anchorCtr="0">
            <a:normAutofit/>
          </a:bodyPr>
          <a:lstStyle>
            <a:lvl1pPr algn="l">
              <a:defRPr sz="3200" b="1" i="0">
                <a:solidFill>
                  <a:schemeClr val="tx2">
                    <a:lumMod val="75000"/>
                  </a:schemeClr>
                </a:solidFill>
                <a:latin typeface="Avenir Next Demi Bold"/>
                <a:cs typeface="Avenir Next Demi Bold"/>
              </a:defRPr>
            </a:lvl1pPr>
          </a:lstStyle>
          <a:p>
            <a:r>
              <a:rPr lang="en-US"/>
              <a:t>Click to edit Master title style</a:t>
            </a:r>
            <a:endParaRPr lang="en-US" dirty="0"/>
          </a:p>
        </p:txBody>
      </p:sp>
      <p:sp>
        <p:nvSpPr>
          <p:cNvPr id="3" name="Content Placeholder 2"/>
          <p:cNvSpPr>
            <a:spLocks noGrp="1"/>
          </p:cNvSpPr>
          <p:nvPr>
            <p:ph idx="1"/>
          </p:nvPr>
        </p:nvSpPr>
        <p:spPr>
          <a:xfrm>
            <a:off x="793145" y="1447800"/>
            <a:ext cx="10894249" cy="4777982"/>
          </a:xfrm>
        </p:spPr>
        <p:txBody>
          <a:bodyPr lIns="0"/>
          <a:lstStyle>
            <a:lvl1pPr algn="l">
              <a:defRPr sz="2800" b="0" i="0">
                <a:solidFill>
                  <a:schemeClr val="tx2">
                    <a:lumMod val="75000"/>
                  </a:schemeClr>
                </a:solidFill>
                <a:latin typeface="Proxima Nova Regular"/>
                <a:cs typeface="Proxima Nova Regular"/>
              </a:defRPr>
            </a:lvl1pPr>
            <a:lvl2pPr algn="l">
              <a:defRPr sz="2400">
                <a:solidFill>
                  <a:schemeClr val="tx2">
                    <a:lumMod val="75000"/>
                  </a:schemeClr>
                </a:solidFill>
                <a:latin typeface="Proxima Nova Bold"/>
                <a:cs typeface="Proxima Nova Bold"/>
              </a:defRPr>
            </a:lvl2pPr>
            <a:lvl3pPr algn="l">
              <a:defRPr sz="2000">
                <a:solidFill>
                  <a:schemeClr val="tx2">
                    <a:lumMod val="75000"/>
                  </a:schemeClr>
                </a:solidFill>
                <a:latin typeface="Proxima Nova Bold"/>
                <a:cs typeface="Proxima Nova Bold"/>
              </a:defRPr>
            </a:lvl3pPr>
            <a:lvl4pPr algn="l">
              <a:defRPr>
                <a:solidFill>
                  <a:schemeClr val="tx2">
                    <a:lumMod val="75000"/>
                  </a:schemeClr>
                </a:solidFill>
                <a:latin typeface="Proxima Nova Bold"/>
                <a:cs typeface="Proxima Nova Bold"/>
              </a:defRPr>
            </a:lvl4pPr>
            <a:lvl5pPr algn="l">
              <a:defRPr>
                <a:solidFill>
                  <a:schemeClr val="tx2">
                    <a:lumMod val="75000"/>
                  </a:schemeClr>
                </a:solidFill>
                <a:latin typeface="Proxima Nova Bold"/>
                <a:cs typeface="Proxima Nova 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p:nvSpPr>
        <p:spPr>
          <a:xfrm>
            <a:off x="11415235" y="6350525"/>
            <a:ext cx="776765" cy="369332"/>
          </a:xfrm>
          <a:prstGeom prst="rect">
            <a:avLst/>
          </a:prstGeom>
          <a:noFill/>
        </p:spPr>
        <p:txBody>
          <a:bodyPr wrap="square" rtlCol="0">
            <a:spAutoFit/>
          </a:bodyPr>
          <a:lstStyle/>
          <a:p>
            <a:fld id="{C3FEF391-69FE-5A4D-BC11-2A1A983F3137}" type="slidenum">
              <a:rPr lang="en-US" sz="1800" b="0" i="0" smtClean="0">
                <a:solidFill>
                  <a:schemeClr val="tx2">
                    <a:lumMod val="75000"/>
                  </a:schemeClr>
                </a:solidFill>
                <a:latin typeface="Proxima Nova Semibold"/>
                <a:cs typeface="Proxima Nova Semibold"/>
              </a:rPr>
              <a:t>‹#›</a:t>
            </a:fld>
            <a:endParaRPr lang="en-US" sz="1800" b="0" i="0" dirty="0">
              <a:solidFill>
                <a:schemeClr val="tx2">
                  <a:lumMod val="75000"/>
                </a:schemeClr>
              </a:solidFill>
              <a:latin typeface="Proxima Nova Semibold"/>
              <a:cs typeface="Proxima Nova Semibold"/>
            </a:endParaRPr>
          </a:p>
        </p:txBody>
      </p:sp>
      <p:pic>
        <p:nvPicPr>
          <p:cNvPr id="8" name="Picture 7" descr="PPTemplate_ONE_SB-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97" y="957913"/>
            <a:ext cx="12192000" cy="131872"/>
          </a:xfrm>
          <a:prstGeom prst="rect">
            <a:avLst/>
          </a:prstGeom>
        </p:spPr>
      </p:pic>
      <p:pic>
        <p:nvPicPr>
          <p:cNvPr id="7" name="Picture 6" descr="SmartBear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99" y="6495216"/>
            <a:ext cx="1612420" cy="157630"/>
          </a:xfrm>
          <a:prstGeom prst="rect">
            <a:avLst/>
          </a:prstGeom>
        </p:spPr>
      </p:pic>
      <p:sp>
        <p:nvSpPr>
          <p:cNvPr id="9" name="TextBox 8"/>
          <p:cNvSpPr txBox="1"/>
          <p:nvPr userDrawn="1"/>
        </p:nvSpPr>
        <p:spPr>
          <a:xfrm>
            <a:off x="11415235" y="6350525"/>
            <a:ext cx="776765" cy="369332"/>
          </a:xfrm>
          <a:prstGeom prst="rect">
            <a:avLst/>
          </a:prstGeom>
          <a:noFill/>
        </p:spPr>
        <p:txBody>
          <a:bodyPr wrap="square" rtlCol="0">
            <a:spAutoFit/>
          </a:bodyPr>
          <a:lstStyle/>
          <a:p>
            <a:fld id="{C3FEF391-69FE-5A4D-BC11-2A1A983F3137}" type="slidenum">
              <a:rPr lang="en-US" sz="1800" b="0" i="0" smtClean="0">
                <a:solidFill>
                  <a:schemeClr val="tx2">
                    <a:lumMod val="75000"/>
                  </a:schemeClr>
                </a:solidFill>
                <a:latin typeface="Proxima Nova Semibold"/>
                <a:cs typeface="Proxima Nova Semibold"/>
              </a:rPr>
              <a:t>‹#›</a:t>
            </a:fld>
            <a:endParaRPr lang="en-US" sz="1800" b="0" i="0" dirty="0">
              <a:solidFill>
                <a:schemeClr val="tx2">
                  <a:lumMod val="75000"/>
                </a:schemeClr>
              </a:solidFill>
              <a:latin typeface="Proxima Nova Semibold"/>
              <a:cs typeface="Proxima Nova Semibold"/>
            </a:endParaRPr>
          </a:p>
        </p:txBody>
      </p:sp>
      <p:pic>
        <p:nvPicPr>
          <p:cNvPr id="10" name="Picture 9" descr="PPTemplate_ONE_SB-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497" y="957913"/>
            <a:ext cx="12192000" cy="131872"/>
          </a:xfrm>
          <a:prstGeom prst="rect">
            <a:avLst/>
          </a:prstGeom>
        </p:spPr>
      </p:pic>
      <p:pic>
        <p:nvPicPr>
          <p:cNvPr id="12" name="Picture 11" descr="SmartBea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6299" y="6495216"/>
            <a:ext cx="1612420" cy="157630"/>
          </a:xfrm>
          <a:prstGeom prst="rect">
            <a:avLst/>
          </a:prstGeom>
        </p:spPr>
      </p:pic>
      <p:sp>
        <p:nvSpPr>
          <p:cNvPr id="13" name="Footer Placeholder 3"/>
          <p:cNvSpPr>
            <a:spLocks noGrp="1"/>
          </p:cNvSpPr>
          <p:nvPr>
            <p:ph type="ftr" sz="quarter" idx="3"/>
          </p:nvPr>
        </p:nvSpPr>
        <p:spPr>
          <a:xfrm>
            <a:off x="8031300" y="6385658"/>
            <a:ext cx="3860800" cy="365125"/>
          </a:xfrm>
        </p:spPr>
        <p:txBody>
          <a:bodyPr/>
          <a:lstStyle/>
          <a:p>
            <a:r>
              <a:rPr lang="en-US" dirty="0"/>
              <a:t>Announcing Ready! API TestServer </a:t>
            </a:r>
          </a:p>
        </p:txBody>
      </p:sp>
    </p:spTree>
    <p:extLst>
      <p:ext uri="{BB962C8B-B14F-4D97-AF65-F5344CB8AC3E}">
        <p14:creationId xmlns:p14="http://schemas.microsoft.com/office/powerpoint/2010/main" val="12894914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798881" y="459078"/>
            <a:ext cx="10646593" cy="441468"/>
          </a:xfrm>
        </p:spPr>
        <p:txBody>
          <a:bodyPr lIns="0" tIns="0" rIns="0" bIns="0" anchor="t" anchorCtr="0">
            <a:noAutofit/>
          </a:bodyPr>
          <a:lstStyle>
            <a:lvl1pPr marL="0" indent="0">
              <a:buNone/>
              <a:defRPr sz="2800" b="0" i="0">
                <a:solidFill>
                  <a:schemeClr val="tx2">
                    <a:lumMod val="75000"/>
                  </a:schemeClr>
                </a:solidFill>
                <a:latin typeface="Proxima Nova Semibold"/>
                <a:cs typeface="Proxima Nova Semibol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p>
        </p:txBody>
      </p:sp>
      <p:sp>
        <p:nvSpPr>
          <p:cNvPr id="10" name="Text Placeholder 2"/>
          <p:cNvSpPr>
            <a:spLocks noGrp="1"/>
          </p:cNvSpPr>
          <p:nvPr>
            <p:ph type="body" idx="13" hasCustomPrompt="1"/>
          </p:nvPr>
        </p:nvSpPr>
        <p:spPr>
          <a:xfrm>
            <a:off x="796828" y="1371600"/>
            <a:ext cx="10663765" cy="4729810"/>
          </a:xfrm>
        </p:spPr>
        <p:txBody>
          <a:bodyPr lIns="0" tIns="0" rIns="0" bIns="0" anchor="t" anchorCtr="0">
            <a:noAutofit/>
          </a:bodyPr>
          <a:lstStyle>
            <a:lvl1pPr marL="0" indent="0">
              <a:buNone/>
              <a:defRPr sz="2400" b="0" i="0">
                <a:solidFill>
                  <a:schemeClr val="tx2">
                    <a:lumMod val="75000"/>
                  </a:schemeClr>
                </a:solidFill>
                <a:latin typeface="Proxima Nova Regular"/>
                <a:cs typeface="Proxima Nova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title style</a:t>
            </a:r>
          </a:p>
          <a:p>
            <a:pPr lvl="0"/>
            <a:endParaRPr lang="en-US" dirty="0"/>
          </a:p>
        </p:txBody>
      </p:sp>
      <p:sp>
        <p:nvSpPr>
          <p:cNvPr id="11" name="TextBox 10"/>
          <p:cNvSpPr txBox="1"/>
          <p:nvPr/>
        </p:nvSpPr>
        <p:spPr>
          <a:xfrm>
            <a:off x="11415235" y="6350525"/>
            <a:ext cx="776765" cy="369332"/>
          </a:xfrm>
          <a:prstGeom prst="rect">
            <a:avLst/>
          </a:prstGeom>
          <a:noFill/>
        </p:spPr>
        <p:txBody>
          <a:bodyPr wrap="square" rtlCol="0">
            <a:spAutoFit/>
          </a:bodyPr>
          <a:lstStyle/>
          <a:p>
            <a:fld id="{C3FEF391-69FE-5A4D-BC11-2A1A983F3137}" type="slidenum">
              <a:rPr lang="en-US" sz="1800" b="0" i="0" smtClean="0">
                <a:solidFill>
                  <a:schemeClr val="tx2">
                    <a:lumMod val="75000"/>
                  </a:schemeClr>
                </a:solidFill>
                <a:latin typeface="Proxima Nova Semibold"/>
                <a:cs typeface="Proxima Nova Semibold"/>
              </a:rPr>
              <a:t>‹#›</a:t>
            </a:fld>
            <a:endParaRPr lang="en-US" sz="1800" b="0" i="0" dirty="0">
              <a:solidFill>
                <a:schemeClr val="tx2">
                  <a:lumMod val="75000"/>
                </a:schemeClr>
              </a:solidFill>
              <a:latin typeface="Proxima Nova Semibold"/>
              <a:cs typeface="Proxima Nova Semibold"/>
            </a:endParaRPr>
          </a:p>
        </p:txBody>
      </p:sp>
      <p:pic>
        <p:nvPicPr>
          <p:cNvPr id="6" name="Picture 5" descr="SmartBear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99" y="6495216"/>
            <a:ext cx="1612420" cy="157630"/>
          </a:xfrm>
          <a:prstGeom prst="rect">
            <a:avLst/>
          </a:prstGeom>
        </p:spPr>
      </p:pic>
      <p:sp>
        <p:nvSpPr>
          <p:cNvPr id="7" name="TextBox 6"/>
          <p:cNvSpPr txBox="1"/>
          <p:nvPr userDrawn="1"/>
        </p:nvSpPr>
        <p:spPr>
          <a:xfrm>
            <a:off x="11415235" y="6350525"/>
            <a:ext cx="776765" cy="369332"/>
          </a:xfrm>
          <a:prstGeom prst="rect">
            <a:avLst/>
          </a:prstGeom>
          <a:noFill/>
        </p:spPr>
        <p:txBody>
          <a:bodyPr wrap="square" rtlCol="0">
            <a:spAutoFit/>
          </a:bodyPr>
          <a:lstStyle/>
          <a:p>
            <a:fld id="{C3FEF391-69FE-5A4D-BC11-2A1A983F3137}" type="slidenum">
              <a:rPr lang="en-US" sz="1800" b="0" i="0" smtClean="0">
                <a:solidFill>
                  <a:schemeClr val="tx2">
                    <a:lumMod val="75000"/>
                  </a:schemeClr>
                </a:solidFill>
                <a:latin typeface="Proxima Nova Semibold"/>
                <a:cs typeface="Proxima Nova Semibold"/>
              </a:rPr>
              <a:t>‹#›</a:t>
            </a:fld>
            <a:endParaRPr lang="en-US" sz="1800" b="0" i="0" dirty="0">
              <a:solidFill>
                <a:schemeClr val="tx2">
                  <a:lumMod val="75000"/>
                </a:schemeClr>
              </a:solidFill>
              <a:latin typeface="Proxima Nova Semibold"/>
              <a:cs typeface="Proxima Nova Semibold"/>
            </a:endParaRPr>
          </a:p>
        </p:txBody>
      </p:sp>
      <p:pic>
        <p:nvPicPr>
          <p:cNvPr id="9" name="Picture 8" descr="SmartBear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6299" y="6495216"/>
            <a:ext cx="1612420" cy="157630"/>
          </a:xfrm>
          <a:prstGeom prst="rect">
            <a:avLst/>
          </a:prstGeom>
        </p:spPr>
      </p:pic>
      <p:sp>
        <p:nvSpPr>
          <p:cNvPr id="12" name="Footer Placeholder 3"/>
          <p:cNvSpPr>
            <a:spLocks noGrp="1"/>
          </p:cNvSpPr>
          <p:nvPr>
            <p:ph type="ftr" sz="quarter" idx="3"/>
          </p:nvPr>
        </p:nvSpPr>
        <p:spPr>
          <a:xfrm>
            <a:off x="8031300" y="6385658"/>
            <a:ext cx="3860800" cy="365125"/>
          </a:xfrm>
        </p:spPr>
        <p:txBody>
          <a:bodyPr/>
          <a:lstStyle/>
          <a:p>
            <a:r>
              <a:rPr lang="en-US" dirty="0"/>
              <a:t>Announcing Ready! API TestServer </a:t>
            </a:r>
          </a:p>
        </p:txBody>
      </p:sp>
    </p:spTree>
    <p:extLst>
      <p:ext uri="{BB962C8B-B14F-4D97-AF65-F5344CB8AC3E}">
        <p14:creationId xmlns:p14="http://schemas.microsoft.com/office/powerpoint/2010/main" val="2963789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extBox 6"/>
          <p:cNvSpPr txBox="1"/>
          <p:nvPr/>
        </p:nvSpPr>
        <p:spPr>
          <a:xfrm>
            <a:off x="15313924" y="3622742"/>
            <a:ext cx="184731" cy="369332"/>
          </a:xfrm>
          <a:prstGeom prst="rect">
            <a:avLst/>
          </a:prstGeom>
          <a:noFill/>
        </p:spPr>
        <p:txBody>
          <a:bodyPr wrap="none" rtlCol="0">
            <a:spAutoFit/>
          </a:bodyPr>
          <a:lstStyle/>
          <a:p>
            <a:endParaRPr lang="en-US" sz="1800" dirty="0"/>
          </a:p>
        </p:txBody>
      </p:sp>
      <p:sp>
        <p:nvSpPr>
          <p:cNvPr id="8" name="Title 1"/>
          <p:cNvSpPr>
            <a:spLocks noGrp="1"/>
          </p:cNvSpPr>
          <p:nvPr>
            <p:ph type="title"/>
          </p:nvPr>
        </p:nvSpPr>
        <p:spPr>
          <a:xfrm>
            <a:off x="785087" y="443553"/>
            <a:ext cx="10902307" cy="669636"/>
          </a:xfrm>
        </p:spPr>
        <p:txBody>
          <a:bodyPr lIns="0" tIns="0" rIns="0" bIns="0" anchor="t" anchorCtr="0">
            <a:normAutofit/>
          </a:bodyPr>
          <a:lstStyle>
            <a:lvl1pPr algn="l">
              <a:defRPr sz="3200" b="1" i="0">
                <a:solidFill>
                  <a:schemeClr val="tx2">
                    <a:lumMod val="75000"/>
                  </a:schemeClr>
                </a:solidFill>
                <a:latin typeface="Avenir Next Demi Bold"/>
                <a:cs typeface="Avenir Next Demi Bold"/>
              </a:defRPr>
            </a:lvl1pPr>
          </a:lstStyle>
          <a:p>
            <a:r>
              <a:rPr lang="en-US"/>
              <a:t>Click to edit Master title style</a:t>
            </a:r>
            <a:endParaRPr lang="en-US" dirty="0"/>
          </a:p>
        </p:txBody>
      </p:sp>
      <p:sp>
        <p:nvSpPr>
          <p:cNvPr id="9" name="Content Placeholder 2"/>
          <p:cNvSpPr>
            <a:spLocks noGrp="1"/>
          </p:cNvSpPr>
          <p:nvPr>
            <p:ph idx="1"/>
          </p:nvPr>
        </p:nvSpPr>
        <p:spPr>
          <a:xfrm>
            <a:off x="793145" y="1371600"/>
            <a:ext cx="6735676" cy="4854182"/>
          </a:xfrm>
        </p:spPr>
        <p:txBody>
          <a:bodyPr lIns="0"/>
          <a:lstStyle>
            <a:lvl1pPr algn="l">
              <a:lnSpc>
                <a:spcPct val="80000"/>
              </a:lnSpc>
              <a:defRPr sz="2400" b="0" i="0">
                <a:solidFill>
                  <a:schemeClr val="tx2">
                    <a:lumMod val="75000"/>
                  </a:schemeClr>
                </a:solidFill>
                <a:latin typeface="Proxima Nova Semibold"/>
                <a:cs typeface="Proxima Nova Semibold"/>
              </a:defRPr>
            </a:lvl1pPr>
            <a:lvl2pPr algn="l">
              <a:defRPr sz="2000" baseline="0">
                <a:solidFill>
                  <a:schemeClr val="tx2">
                    <a:lumMod val="75000"/>
                  </a:schemeClr>
                </a:solidFill>
                <a:latin typeface="Proxima Nova Bold"/>
                <a:cs typeface="Proxima Nova Bold"/>
              </a:defRPr>
            </a:lvl2pPr>
            <a:lvl3pPr algn="l">
              <a:defRPr sz="2000">
                <a:solidFill>
                  <a:schemeClr val="tx2">
                    <a:lumMod val="75000"/>
                  </a:schemeClr>
                </a:solidFill>
                <a:latin typeface="Proxima Nova Bold"/>
                <a:cs typeface="Proxima Nova Bold"/>
              </a:defRPr>
            </a:lvl3pPr>
            <a:lvl4pPr marL="1371600" indent="0" algn="l">
              <a:buNone/>
              <a:defRPr>
                <a:solidFill>
                  <a:schemeClr val="tx2">
                    <a:lumMod val="75000"/>
                  </a:schemeClr>
                </a:solidFill>
                <a:latin typeface="Proxima Nova Bold"/>
                <a:cs typeface="Proxima Nova Bold"/>
              </a:defRPr>
            </a:lvl4pPr>
            <a:lvl5pPr algn="l">
              <a:defRPr>
                <a:solidFill>
                  <a:schemeClr val="tx2">
                    <a:lumMod val="75000"/>
                  </a:schemeClr>
                </a:solidFill>
                <a:latin typeface="Proxima Nova Bold"/>
                <a:cs typeface="Proxima Nova Bold"/>
              </a:defRPr>
            </a:lvl5pPr>
          </a:lstStyle>
          <a:p>
            <a:pPr lvl="0"/>
            <a:r>
              <a:rPr lang="en-US"/>
              <a:t>Click to edit Master text styles</a:t>
            </a:r>
          </a:p>
          <a:p>
            <a:pPr lvl="1"/>
            <a:r>
              <a:rPr lang="en-US"/>
              <a:t>Second level</a:t>
            </a:r>
          </a:p>
        </p:txBody>
      </p:sp>
      <p:pic>
        <p:nvPicPr>
          <p:cNvPr id="10" name="Picture 9" descr="PPTemplate_ONE_SB-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97" y="957913"/>
            <a:ext cx="12192000" cy="131872"/>
          </a:xfrm>
          <a:prstGeom prst="rect">
            <a:avLst/>
          </a:prstGeom>
        </p:spPr>
      </p:pic>
      <p:sp>
        <p:nvSpPr>
          <p:cNvPr id="12" name="TextBox 11"/>
          <p:cNvSpPr txBox="1"/>
          <p:nvPr/>
        </p:nvSpPr>
        <p:spPr>
          <a:xfrm>
            <a:off x="11415235" y="6350525"/>
            <a:ext cx="776765" cy="369332"/>
          </a:xfrm>
          <a:prstGeom prst="rect">
            <a:avLst/>
          </a:prstGeom>
          <a:noFill/>
        </p:spPr>
        <p:txBody>
          <a:bodyPr wrap="square" rtlCol="0">
            <a:spAutoFit/>
          </a:bodyPr>
          <a:lstStyle/>
          <a:p>
            <a:fld id="{C3FEF391-69FE-5A4D-BC11-2A1A983F3137}" type="slidenum">
              <a:rPr lang="en-US" sz="1800" b="0" i="0" smtClean="0">
                <a:solidFill>
                  <a:schemeClr val="tx2">
                    <a:lumMod val="75000"/>
                  </a:schemeClr>
                </a:solidFill>
                <a:latin typeface="Proxima Nova Semibold"/>
                <a:cs typeface="Proxima Nova Semibold"/>
              </a:rPr>
              <a:t>‹#›</a:t>
            </a:fld>
            <a:endParaRPr lang="en-US" sz="1800" b="0" i="0" dirty="0">
              <a:solidFill>
                <a:schemeClr val="tx2">
                  <a:lumMod val="75000"/>
                </a:schemeClr>
              </a:solidFill>
              <a:latin typeface="Proxima Nova Semibold"/>
              <a:cs typeface="Proxima Nova Semibold"/>
            </a:endParaRPr>
          </a:p>
        </p:txBody>
      </p:sp>
      <p:pic>
        <p:nvPicPr>
          <p:cNvPr id="13" name="Picture 12" descr="SmartBear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99" y="6495216"/>
            <a:ext cx="1612420" cy="157630"/>
          </a:xfrm>
          <a:prstGeom prst="rect">
            <a:avLst/>
          </a:prstGeom>
        </p:spPr>
      </p:pic>
      <p:sp>
        <p:nvSpPr>
          <p:cNvPr id="11" name="TextBox 10"/>
          <p:cNvSpPr txBox="1"/>
          <p:nvPr userDrawn="1"/>
        </p:nvSpPr>
        <p:spPr>
          <a:xfrm>
            <a:off x="15313924" y="3622742"/>
            <a:ext cx="184731" cy="369332"/>
          </a:xfrm>
          <a:prstGeom prst="rect">
            <a:avLst/>
          </a:prstGeom>
          <a:noFill/>
        </p:spPr>
        <p:txBody>
          <a:bodyPr wrap="none" rtlCol="0">
            <a:spAutoFit/>
          </a:bodyPr>
          <a:lstStyle/>
          <a:p>
            <a:endParaRPr lang="en-US" sz="1800" dirty="0"/>
          </a:p>
        </p:txBody>
      </p:sp>
      <p:pic>
        <p:nvPicPr>
          <p:cNvPr id="14" name="Picture 13" descr="PPTemplate_ONE_SB-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497" y="957913"/>
            <a:ext cx="12192000" cy="131872"/>
          </a:xfrm>
          <a:prstGeom prst="rect">
            <a:avLst/>
          </a:prstGeom>
        </p:spPr>
      </p:pic>
      <p:sp>
        <p:nvSpPr>
          <p:cNvPr id="16" name="TextBox 15"/>
          <p:cNvSpPr txBox="1"/>
          <p:nvPr userDrawn="1"/>
        </p:nvSpPr>
        <p:spPr>
          <a:xfrm>
            <a:off x="11415235" y="6350525"/>
            <a:ext cx="776765" cy="369332"/>
          </a:xfrm>
          <a:prstGeom prst="rect">
            <a:avLst/>
          </a:prstGeom>
          <a:noFill/>
        </p:spPr>
        <p:txBody>
          <a:bodyPr wrap="square" rtlCol="0">
            <a:spAutoFit/>
          </a:bodyPr>
          <a:lstStyle/>
          <a:p>
            <a:fld id="{C3FEF391-69FE-5A4D-BC11-2A1A983F3137}" type="slidenum">
              <a:rPr lang="en-US" sz="1800" b="0" i="0" smtClean="0">
                <a:solidFill>
                  <a:schemeClr val="tx2">
                    <a:lumMod val="75000"/>
                  </a:schemeClr>
                </a:solidFill>
                <a:latin typeface="Proxima Nova Semibold"/>
                <a:cs typeface="Proxima Nova Semibold"/>
              </a:rPr>
              <a:t>‹#›</a:t>
            </a:fld>
            <a:endParaRPr lang="en-US" sz="1800" b="0" i="0" dirty="0">
              <a:solidFill>
                <a:schemeClr val="tx2">
                  <a:lumMod val="75000"/>
                </a:schemeClr>
              </a:solidFill>
              <a:latin typeface="Proxima Nova Semibold"/>
              <a:cs typeface="Proxima Nova Semibold"/>
            </a:endParaRPr>
          </a:p>
        </p:txBody>
      </p:sp>
      <p:pic>
        <p:nvPicPr>
          <p:cNvPr id="17" name="Picture 16" descr="SmartBea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6299" y="6495216"/>
            <a:ext cx="1612420" cy="157630"/>
          </a:xfrm>
          <a:prstGeom prst="rect">
            <a:avLst/>
          </a:prstGeom>
        </p:spPr>
      </p:pic>
      <p:sp>
        <p:nvSpPr>
          <p:cNvPr id="18" name="Footer Placeholder 3"/>
          <p:cNvSpPr>
            <a:spLocks noGrp="1"/>
          </p:cNvSpPr>
          <p:nvPr>
            <p:ph type="ftr" sz="quarter" idx="3"/>
          </p:nvPr>
        </p:nvSpPr>
        <p:spPr>
          <a:xfrm>
            <a:off x="8031300" y="6385658"/>
            <a:ext cx="3860800" cy="365125"/>
          </a:xfrm>
        </p:spPr>
        <p:txBody>
          <a:bodyPr/>
          <a:lstStyle/>
          <a:p>
            <a:r>
              <a:rPr lang="en-US" dirty="0"/>
              <a:t>Announcing Ready! API TestServer </a:t>
            </a:r>
          </a:p>
        </p:txBody>
      </p:sp>
    </p:spTree>
    <p:extLst>
      <p:ext uri="{BB962C8B-B14F-4D97-AF65-F5344CB8AC3E}">
        <p14:creationId xmlns:p14="http://schemas.microsoft.com/office/powerpoint/2010/main" val="29054365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Image">
    <p:spTree>
      <p:nvGrpSpPr>
        <p:cNvPr id="1" name=""/>
        <p:cNvGrpSpPr/>
        <p:nvPr/>
      </p:nvGrpSpPr>
      <p:grpSpPr>
        <a:xfrm>
          <a:off x="0" y="0"/>
          <a:ext cx="0" cy="0"/>
          <a:chOff x="0" y="0"/>
          <a:chExt cx="0" cy="0"/>
        </a:xfrm>
      </p:grpSpPr>
      <p:pic>
        <p:nvPicPr>
          <p:cNvPr id="8" name="Picture 7" descr="PPTemplate_ONE_SB-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622" y="957912"/>
            <a:ext cx="12833926" cy="185087"/>
          </a:xfrm>
          <a:prstGeom prst="rect">
            <a:avLst/>
          </a:prstGeom>
        </p:spPr>
      </p:pic>
      <p:sp>
        <p:nvSpPr>
          <p:cNvPr id="10" name="Title 1"/>
          <p:cNvSpPr>
            <a:spLocks noGrp="1"/>
          </p:cNvSpPr>
          <p:nvPr>
            <p:ph type="title"/>
          </p:nvPr>
        </p:nvSpPr>
        <p:spPr>
          <a:xfrm>
            <a:off x="588814" y="443553"/>
            <a:ext cx="11022065" cy="669636"/>
          </a:xfrm>
          <a:prstGeom prst="rect">
            <a:avLst/>
          </a:prstGeom>
        </p:spPr>
        <p:txBody>
          <a:bodyPr lIns="0" tIns="0" rIns="0" bIns="0" anchor="t" anchorCtr="0">
            <a:normAutofit/>
          </a:bodyPr>
          <a:lstStyle>
            <a:lvl1pPr algn="l">
              <a:defRPr sz="3200" b="1" i="0">
                <a:solidFill>
                  <a:schemeClr val="tx2">
                    <a:lumMod val="75000"/>
                  </a:schemeClr>
                </a:solidFill>
                <a:latin typeface="Open Sans Semibold" charset="0"/>
                <a:ea typeface="Open Sans Semibold" charset="0"/>
                <a:cs typeface="Open Sans Semibold" charset="0"/>
              </a:defRPr>
            </a:lvl1pPr>
          </a:lstStyle>
          <a:p>
            <a:r>
              <a:rPr lang="en-US"/>
              <a:t>Click to edit Master title style</a:t>
            </a:r>
          </a:p>
        </p:txBody>
      </p:sp>
    </p:spTree>
    <p:extLst>
      <p:ext uri="{BB962C8B-B14F-4D97-AF65-F5344CB8AC3E}">
        <p14:creationId xmlns:p14="http://schemas.microsoft.com/office/powerpoint/2010/main" val="247925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3B27-CBD4-4C72-A54A-1E66C1C1E7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B35934-287B-4992-B337-0FC8C5A7B8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C0BD57E-EF47-4234-8C20-DDAB1D18EF12}"/>
              </a:ext>
            </a:extLst>
          </p:cNvPr>
          <p:cNvSpPr>
            <a:spLocks noGrp="1"/>
          </p:cNvSpPr>
          <p:nvPr>
            <p:ph type="dt" sz="half" idx="10"/>
          </p:nvPr>
        </p:nvSpPr>
        <p:spPr/>
        <p:txBody>
          <a:bodyPr/>
          <a:lstStyle/>
          <a:p>
            <a:fld id="{133EF8A6-8208-4BD2-B97E-F571D7B7BBE3}" type="datetimeFigureOut">
              <a:rPr lang="en-US" smtClean="0"/>
              <a:t>5/29/2018</a:t>
            </a:fld>
            <a:endParaRPr lang="en-US"/>
          </a:p>
        </p:txBody>
      </p:sp>
      <p:sp>
        <p:nvSpPr>
          <p:cNvPr id="5" name="Footer Placeholder 4">
            <a:extLst>
              <a:ext uri="{FF2B5EF4-FFF2-40B4-BE49-F238E27FC236}">
                <a16:creationId xmlns:a16="http://schemas.microsoft.com/office/drawing/2014/main" id="{ACBB1150-E08E-4C0F-A887-7FAC62900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9A730-9738-42C6-A6FA-AA2EA48321D3}"/>
              </a:ext>
            </a:extLst>
          </p:cNvPr>
          <p:cNvSpPr>
            <a:spLocks noGrp="1"/>
          </p:cNvSpPr>
          <p:nvPr>
            <p:ph type="sldNum" sz="quarter" idx="12"/>
          </p:nvPr>
        </p:nvSpPr>
        <p:spPr/>
        <p:txBody>
          <a:bodyPr/>
          <a:lstStyle/>
          <a:p>
            <a:fld id="{15DBE0F2-DB0C-4BA8-B57A-A4DFE761609A}" type="slidenum">
              <a:rPr lang="en-US" smtClean="0"/>
              <a:t>‹#›</a:t>
            </a:fld>
            <a:endParaRPr lang="en-US"/>
          </a:p>
        </p:txBody>
      </p:sp>
    </p:spTree>
    <p:extLst>
      <p:ext uri="{BB962C8B-B14F-4D97-AF65-F5344CB8AC3E}">
        <p14:creationId xmlns:p14="http://schemas.microsoft.com/office/powerpoint/2010/main" val="13513137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4" name="TextBox 2"/>
          <p:cNvSpPr txBox="1"/>
          <p:nvPr/>
        </p:nvSpPr>
        <p:spPr>
          <a:xfrm>
            <a:off x="11679018" y="6464689"/>
            <a:ext cx="475872"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4D03AE0-59A6-45AE-B904-55B76C520F8F}" type="slidenum">
              <a:t>‹#›</a:t>
            </a:fld>
            <a:endParaRPr lang="en-US" sz="1400" b="0" i="0" u="none" strike="noStrike" kern="1200" cap="none" spc="0" baseline="0">
              <a:solidFill>
                <a:srgbClr val="333F50"/>
              </a:solidFill>
              <a:uFillTx/>
              <a:latin typeface="Proxima Nova Semibold"/>
              <a:cs typeface="Proxima Nova Semibold"/>
            </a:endParaRPr>
          </a:p>
        </p:txBody>
      </p:sp>
      <p:pic>
        <p:nvPicPr>
          <p:cNvPr id="5"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6234" y="6509458"/>
            <a:ext cx="1411211" cy="177411"/>
          </a:xfrm>
          <a:prstGeom prst="rect">
            <a:avLst/>
          </a:prstGeom>
          <a:noFill/>
          <a:ln cap="flat">
            <a:noFill/>
          </a:ln>
        </p:spPr>
      </p:pic>
      <p:sp>
        <p:nvSpPr>
          <p:cNvPr id="6" name="Title 1"/>
          <p:cNvSpPr txBox="1"/>
          <p:nvPr/>
        </p:nvSpPr>
        <p:spPr>
          <a:xfrm>
            <a:off x="588809" y="443557"/>
            <a:ext cx="11022067" cy="669633"/>
          </a:xfrm>
          <a:prstGeom prst="rect">
            <a:avLst/>
          </a:prstGeom>
          <a:noFill/>
          <a:ln cap="flat">
            <a:noFill/>
          </a:ln>
        </p:spPr>
        <p:txBody>
          <a:bodyPr vert="horz" wrap="square" lIns="0" tIns="0" rIns="0" bIns="0" anchor="t" anchorCtr="0" compatLnSpc="1">
            <a:norm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endParaRPr lang="en-US" sz="3200" b="1" i="0" u="none" strike="noStrike" kern="1200" cap="none" spc="0" baseline="0">
              <a:solidFill>
                <a:srgbClr val="333F50"/>
              </a:solidFill>
              <a:uFillTx/>
              <a:latin typeface="Proxima Nova Bold"/>
              <a:cs typeface="Proxima Nova Bold"/>
            </a:endParaRPr>
          </a:p>
        </p:txBody>
      </p:sp>
      <p:sp>
        <p:nvSpPr>
          <p:cNvPr id="7" name="Content Placeholder 2"/>
          <p:cNvSpPr txBox="1"/>
          <p:nvPr/>
        </p:nvSpPr>
        <p:spPr>
          <a:xfrm>
            <a:off x="594853" y="1171117"/>
            <a:ext cx="11013920" cy="5054666"/>
          </a:xfrm>
          <a:prstGeom prst="rect">
            <a:avLst/>
          </a:prstGeom>
          <a:noFill/>
          <a:ln cap="flat">
            <a:noFill/>
          </a:ln>
        </p:spPr>
        <p:txBody>
          <a:bodyPr vert="horz" wrap="square" lIns="0" tIns="45720" rIns="91440" bIns="45720" anchor="t" anchorCtr="0" compatLnSpc="1">
            <a:noAutofit/>
          </a:bodyPr>
          <a:lstStyle/>
          <a:p>
            <a:pPr marL="228600" marR="0" lvl="0" indent="-228600" algn="l" defTabSz="914400" rtl="0" fontAlgn="auto" hangingPunct="1">
              <a:lnSpc>
                <a:spcPct val="90000"/>
              </a:lnSpc>
              <a:spcBef>
                <a:spcPts val="1000"/>
              </a:spcBef>
              <a:spcAft>
                <a:spcPts val="0"/>
              </a:spcAft>
              <a:buClr>
                <a:srgbClr val="9DC3E6"/>
              </a:buClr>
              <a:buSzPct val="100000"/>
              <a:buFont typeface="Arial" pitchFamily="34"/>
              <a:buChar char="•"/>
              <a:tabLst/>
              <a:defRPr sz="1800" b="0" i="0" u="none" strike="noStrike" kern="0" cap="none" spc="0" baseline="0">
                <a:solidFill>
                  <a:srgbClr val="000000"/>
                </a:solidFill>
                <a:uFillTx/>
              </a:defRPr>
            </a:pPr>
            <a:endParaRPr lang="en-US" sz="2800" b="1" i="0" u="none" strike="noStrike" kern="1200" cap="none" spc="0" baseline="0">
              <a:solidFill>
                <a:srgbClr val="333F50"/>
              </a:solidFill>
              <a:uFillTx/>
              <a:latin typeface="Proxima Nova Semibold"/>
              <a:ea typeface="Proxima Nova Semibold"/>
              <a:cs typeface="Proxima Nova Semibold"/>
            </a:endParaRPr>
          </a:p>
        </p:txBody>
      </p:sp>
      <p:pic>
        <p:nvPicPr>
          <p:cNvPr id="2" name="Picture 7" descr="PPTemplate_ONE_SB-0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619" y="957916"/>
            <a:ext cx="12833924" cy="185083"/>
          </a:xfrm>
          <a:prstGeom prst="rect">
            <a:avLst/>
          </a:prstGeom>
          <a:noFill/>
          <a:ln cap="flat">
            <a:noFill/>
          </a:ln>
        </p:spPr>
      </p:pic>
      <p:sp>
        <p:nvSpPr>
          <p:cNvPr id="3" name="Title 1"/>
          <p:cNvSpPr txBox="1">
            <a:spLocks noGrp="1"/>
          </p:cNvSpPr>
          <p:nvPr>
            <p:ph type="title"/>
          </p:nvPr>
        </p:nvSpPr>
        <p:spPr>
          <a:xfrm>
            <a:off x="588809" y="443557"/>
            <a:ext cx="11022067" cy="669633"/>
          </a:xfrm>
          <a:prstGeom prst="rect">
            <a:avLst/>
          </a:prstGeom>
          <a:noFill/>
          <a:ln>
            <a:noFill/>
          </a:ln>
        </p:spPr>
        <p:txBody>
          <a:bodyPr vert="horz" wrap="square" lIns="0" tIns="0" rIns="0" bIns="0" anchor="t" anchorCtr="0" compatLnSpc="1">
            <a:normAutofit/>
          </a:bodyPr>
          <a:lstStyle>
            <a:lvl1pPr marL="0" marR="0" lvl="0" indent="0" fontAlgn="auto">
              <a:spcBef>
                <a:spcPts val="0"/>
              </a:spcBef>
              <a:spcAft>
                <a:spcPts val="0"/>
              </a:spcAft>
              <a:tabLst/>
              <a:defRPr lang="en-US" sz="3200" b="1" i="0" u="none" strike="noStrike" cap="none" spc="0" baseline="0">
                <a:solidFill>
                  <a:srgbClr val="333F50"/>
                </a:solidFill>
                <a:uFillTx/>
                <a:latin typeface="Proxima Nova Bold"/>
                <a:cs typeface="Proxima Nova Bold"/>
              </a:defRPr>
            </a:lvl1pPr>
          </a:lstStyle>
          <a:p>
            <a:pPr lvl="0"/>
            <a:r>
              <a:rPr lang="en-US"/>
              <a:t>Click to edit Master title style</a:t>
            </a:r>
          </a:p>
        </p:txBody>
      </p:sp>
    </p:spTree>
    <p:extLst>
      <p:ext uri="{BB962C8B-B14F-4D97-AF65-F5344CB8AC3E}">
        <p14:creationId xmlns:p14="http://schemas.microsoft.com/office/powerpoint/2010/main" val="1695255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3EF9-7095-4507-80BA-9074FA5A98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05E2A5-231E-4DD2-8165-3DACF8EC879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5A2CD7-3E93-4D89-A5DB-A29A2CAADCF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AA7BA4-1476-468F-9C42-612D6E69A5CA}"/>
              </a:ext>
            </a:extLst>
          </p:cNvPr>
          <p:cNvSpPr>
            <a:spLocks noGrp="1"/>
          </p:cNvSpPr>
          <p:nvPr>
            <p:ph type="dt" sz="half" idx="10"/>
          </p:nvPr>
        </p:nvSpPr>
        <p:spPr/>
        <p:txBody>
          <a:bodyPr/>
          <a:lstStyle/>
          <a:p>
            <a:fld id="{133EF8A6-8208-4BD2-B97E-F571D7B7BBE3}" type="datetimeFigureOut">
              <a:rPr lang="en-US" smtClean="0"/>
              <a:t>5/29/2018</a:t>
            </a:fld>
            <a:endParaRPr lang="en-US"/>
          </a:p>
        </p:txBody>
      </p:sp>
      <p:sp>
        <p:nvSpPr>
          <p:cNvPr id="6" name="Footer Placeholder 5">
            <a:extLst>
              <a:ext uri="{FF2B5EF4-FFF2-40B4-BE49-F238E27FC236}">
                <a16:creationId xmlns:a16="http://schemas.microsoft.com/office/drawing/2014/main" id="{5FC9D974-02CE-4776-9894-37890AB06A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3F7BE3-6A11-427A-B156-98099AFEDEFD}"/>
              </a:ext>
            </a:extLst>
          </p:cNvPr>
          <p:cNvSpPr>
            <a:spLocks noGrp="1"/>
          </p:cNvSpPr>
          <p:nvPr>
            <p:ph type="sldNum" sz="quarter" idx="12"/>
          </p:nvPr>
        </p:nvSpPr>
        <p:spPr/>
        <p:txBody>
          <a:bodyPr/>
          <a:lstStyle/>
          <a:p>
            <a:fld id="{15DBE0F2-DB0C-4BA8-B57A-A4DFE761609A}" type="slidenum">
              <a:rPr lang="en-US" smtClean="0"/>
              <a:t>‹#›</a:t>
            </a:fld>
            <a:endParaRPr lang="en-US"/>
          </a:p>
        </p:txBody>
      </p:sp>
    </p:spTree>
    <p:extLst>
      <p:ext uri="{BB962C8B-B14F-4D97-AF65-F5344CB8AC3E}">
        <p14:creationId xmlns:p14="http://schemas.microsoft.com/office/powerpoint/2010/main" val="4185889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A398-600A-44AA-A0EA-6CB3070082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5C37F8-CDFE-4D40-8FE1-CC7CADCBC9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AD1933F-C4A2-4F8B-B27A-0CFCF1DB6C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4F4418-B5AC-4A6A-91BB-71AF6BCFB4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105878-486F-43F0-9345-B8C368F8DA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D5FAEF-F604-484D-BB21-99D11201B81F}"/>
              </a:ext>
            </a:extLst>
          </p:cNvPr>
          <p:cNvSpPr>
            <a:spLocks noGrp="1"/>
          </p:cNvSpPr>
          <p:nvPr>
            <p:ph type="dt" sz="half" idx="10"/>
          </p:nvPr>
        </p:nvSpPr>
        <p:spPr/>
        <p:txBody>
          <a:bodyPr/>
          <a:lstStyle/>
          <a:p>
            <a:fld id="{133EF8A6-8208-4BD2-B97E-F571D7B7BBE3}" type="datetimeFigureOut">
              <a:rPr lang="en-US" smtClean="0"/>
              <a:t>5/29/2018</a:t>
            </a:fld>
            <a:endParaRPr lang="en-US"/>
          </a:p>
        </p:txBody>
      </p:sp>
      <p:sp>
        <p:nvSpPr>
          <p:cNvPr id="8" name="Footer Placeholder 7">
            <a:extLst>
              <a:ext uri="{FF2B5EF4-FFF2-40B4-BE49-F238E27FC236}">
                <a16:creationId xmlns:a16="http://schemas.microsoft.com/office/drawing/2014/main" id="{5BC32D97-0B86-42F0-98A7-21904534A5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D79786-9D2D-42A0-B359-B751A9C564C9}"/>
              </a:ext>
            </a:extLst>
          </p:cNvPr>
          <p:cNvSpPr>
            <a:spLocks noGrp="1"/>
          </p:cNvSpPr>
          <p:nvPr>
            <p:ph type="sldNum" sz="quarter" idx="12"/>
          </p:nvPr>
        </p:nvSpPr>
        <p:spPr/>
        <p:txBody>
          <a:bodyPr/>
          <a:lstStyle/>
          <a:p>
            <a:fld id="{15DBE0F2-DB0C-4BA8-B57A-A4DFE761609A}" type="slidenum">
              <a:rPr lang="en-US" smtClean="0"/>
              <a:t>‹#›</a:t>
            </a:fld>
            <a:endParaRPr lang="en-US"/>
          </a:p>
        </p:txBody>
      </p:sp>
    </p:spTree>
    <p:extLst>
      <p:ext uri="{BB962C8B-B14F-4D97-AF65-F5344CB8AC3E}">
        <p14:creationId xmlns:p14="http://schemas.microsoft.com/office/powerpoint/2010/main" val="900510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740E-F80C-49F2-9F7A-5F118FB828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E982F0-4091-441A-BFA0-393F6EE5D2AF}"/>
              </a:ext>
            </a:extLst>
          </p:cNvPr>
          <p:cNvSpPr>
            <a:spLocks noGrp="1"/>
          </p:cNvSpPr>
          <p:nvPr>
            <p:ph type="dt" sz="half" idx="10"/>
          </p:nvPr>
        </p:nvSpPr>
        <p:spPr/>
        <p:txBody>
          <a:bodyPr/>
          <a:lstStyle/>
          <a:p>
            <a:fld id="{133EF8A6-8208-4BD2-B97E-F571D7B7BBE3}" type="datetimeFigureOut">
              <a:rPr lang="en-US" smtClean="0"/>
              <a:t>5/29/2018</a:t>
            </a:fld>
            <a:endParaRPr lang="en-US"/>
          </a:p>
        </p:txBody>
      </p:sp>
      <p:sp>
        <p:nvSpPr>
          <p:cNvPr id="4" name="Footer Placeholder 3">
            <a:extLst>
              <a:ext uri="{FF2B5EF4-FFF2-40B4-BE49-F238E27FC236}">
                <a16:creationId xmlns:a16="http://schemas.microsoft.com/office/drawing/2014/main" id="{B06AD1E7-9420-4539-927E-E2A8BBBD7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F64EEB-A8F0-414E-AB23-8B078E851E09}"/>
              </a:ext>
            </a:extLst>
          </p:cNvPr>
          <p:cNvSpPr>
            <a:spLocks noGrp="1"/>
          </p:cNvSpPr>
          <p:nvPr>
            <p:ph type="sldNum" sz="quarter" idx="12"/>
          </p:nvPr>
        </p:nvSpPr>
        <p:spPr/>
        <p:txBody>
          <a:bodyPr/>
          <a:lstStyle/>
          <a:p>
            <a:fld id="{15DBE0F2-DB0C-4BA8-B57A-A4DFE761609A}" type="slidenum">
              <a:rPr lang="en-US" smtClean="0"/>
              <a:t>‹#›</a:t>
            </a:fld>
            <a:endParaRPr lang="en-US"/>
          </a:p>
        </p:txBody>
      </p:sp>
    </p:spTree>
    <p:extLst>
      <p:ext uri="{BB962C8B-B14F-4D97-AF65-F5344CB8AC3E}">
        <p14:creationId xmlns:p14="http://schemas.microsoft.com/office/powerpoint/2010/main" val="423145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F5AB43-1A1C-4A77-B02B-32E423D31DA8}"/>
              </a:ext>
            </a:extLst>
          </p:cNvPr>
          <p:cNvSpPr>
            <a:spLocks noGrp="1"/>
          </p:cNvSpPr>
          <p:nvPr>
            <p:ph type="dt" sz="half" idx="10"/>
          </p:nvPr>
        </p:nvSpPr>
        <p:spPr/>
        <p:txBody>
          <a:bodyPr/>
          <a:lstStyle/>
          <a:p>
            <a:fld id="{133EF8A6-8208-4BD2-B97E-F571D7B7BBE3}" type="datetimeFigureOut">
              <a:rPr lang="en-US" smtClean="0"/>
              <a:t>5/29/2018</a:t>
            </a:fld>
            <a:endParaRPr lang="en-US"/>
          </a:p>
        </p:txBody>
      </p:sp>
      <p:sp>
        <p:nvSpPr>
          <p:cNvPr id="3" name="Footer Placeholder 2">
            <a:extLst>
              <a:ext uri="{FF2B5EF4-FFF2-40B4-BE49-F238E27FC236}">
                <a16:creationId xmlns:a16="http://schemas.microsoft.com/office/drawing/2014/main" id="{AAECEBD6-27E3-4084-AE6D-A6FBF236F2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EDDA24-B654-47F4-A698-924E0A043BB9}"/>
              </a:ext>
            </a:extLst>
          </p:cNvPr>
          <p:cNvSpPr>
            <a:spLocks noGrp="1"/>
          </p:cNvSpPr>
          <p:nvPr>
            <p:ph type="sldNum" sz="quarter" idx="12"/>
          </p:nvPr>
        </p:nvSpPr>
        <p:spPr/>
        <p:txBody>
          <a:bodyPr/>
          <a:lstStyle/>
          <a:p>
            <a:fld id="{15DBE0F2-DB0C-4BA8-B57A-A4DFE761609A}" type="slidenum">
              <a:rPr lang="en-US" smtClean="0"/>
              <a:t>‹#›</a:t>
            </a:fld>
            <a:endParaRPr lang="en-US"/>
          </a:p>
        </p:txBody>
      </p:sp>
    </p:spTree>
    <p:extLst>
      <p:ext uri="{BB962C8B-B14F-4D97-AF65-F5344CB8AC3E}">
        <p14:creationId xmlns:p14="http://schemas.microsoft.com/office/powerpoint/2010/main" val="3031945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3918-DEFA-411A-A0E6-DA69BEE90D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ACF7DC-C56A-42FA-BF44-DA52F69109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060E99-560F-45AE-81DE-CFE904C770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D1C767-CEB3-4AA2-9930-CAC18C0F211B}"/>
              </a:ext>
            </a:extLst>
          </p:cNvPr>
          <p:cNvSpPr>
            <a:spLocks noGrp="1"/>
          </p:cNvSpPr>
          <p:nvPr>
            <p:ph type="dt" sz="half" idx="10"/>
          </p:nvPr>
        </p:nvSpPr>
        <p:spPr/>
        <p:txBody>
          <a:bodyPr/>
          <a:lstStyle/>
          <a:p>
            <a:fld id="{133EF8A6-8208-4BD2-B97E-F571D7B7BBE3}" type="datetimeFigureOut">
              <a:rPr lang="en-US" smtClean="0"/>
              <a:t>5/29/2018</a:t>
            </a:fld>
            <a:endParaRPr lang="en-US"/>
          </a:p>
        </p:txBody>
      </p:sp>
      <p:sp>
        <p:nvSpPr>
          <p:cNvPr id="6" name="Footer Placeholder 5">
            <a:extLst>
              <a:ext uri="{FF2B5EF4-FFF2-40B4-BE49-F238E27FC236}">
                <a16:creationId xmlns:a16="http://schemas.microsoft.com/office/drawing/2014/main" id="{62281346-5E20-4D2F-A6F3-088515137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AD482-DAA9-4F2A-86B8-AFD52F848BC3}"/>
              </a:ext>
            </a:extLst>
          </p:cNvPr>
          <p:cNvSpPr>
            <a:spLocks noGrp="1"/>
          </p:cNvSpPr>
          <p:nvPr>
            <p:ph type="sldNum" sz="quarter" idx="12"/>
          </p:nvPr>
        </p:nvSpPr>
        <p:spPr/>
        <p:txBody>
          <a:bodyPr/>
          <a:lstStyle/>
          <a:p>
            <a:fld id="{15DBE0F2-DB0C-4BA8-B57A-A4DFE761609A}" type="slidenum">
              <a:rPr lang="en-US" smtClean="0"/>
              <a:t>‹#›</a:t>
            </a:fld>
            <a:endParaRPr lang="en-US"/>
          </a:p>
        </p:txBody>
      </p:sp>
    </p:spTree>
    <p:extLst>
      <p:ext uri="{BB962C8B-B14F-4D97-AF65-F5344CB8AC3E}">
        <p14:creationId xmlns:p14="http://schemas.microsoft.com/office/powerpoint/2010/main" val="2133850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8700-C0FC-42D4-AD7A-03A546B6F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6E6A1B-ED24-4CD4-AB57-04B130A75A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B73E1-4320-484C-BEA1-F8F4D34199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3C541D-091F-4406-900A-F82B68FA42F1}"/>
              </a:ext>
            </a:extLst>
          </p:cNvPr>
          <p:cNvSpPr>
            <a:spLocks noGrp="1"/>
          </p:cNvSpPr>
          <p:nvPr>
            <p:ph type="dt" sz="half" idx="10"/>
          </p:nvPr>
        </p:nvSpPr>
        <p:spPr/>
        <p:txBody>
          <a:bodyPr/>
          <a:lstStyle/>
          <a:p>
            <a:fld id="{133EF8A6-8208-4BD2-B97E-F571D7B7BBE3}" type="datetimeFigureOut">
              <a:rPr lang="en-US" smtClean="0"/>
              <a:t>5/29/2018</a:t>
            </a:fld>
            <a:endParaRPr lang="en-US"/>
          </a:p>
        </p:txBody>
      </p:sp>
      <p:sp>
        <p:nvSpPr>
          <p:cNvPr id="6" name="Footer Placeholder 5">
            <a:extLst>
              <a:ext uri="{FF2B5EF4-FFF2-40B4-BE49-F238E27FC236}">
                <a16:creationId xmlns:a16="http://schemas.microsoft.com/office/drawing/2014/main" id="{68ED9267-4D2D-4207-808F-ACB7994C3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BCBF9E-626A-4D4E-9C87-640DABC4ED9C}"/>
              </a:ext>
            </a:extLst>
          </p:cNvPr>
          <p:cNvSpPr>
            <a:spLocks noGrp="1"/>
          </p:cNvSpPr>
          <p:nvPr>
            <p:ph type="sldNum" sz="quarter" idx="12"/>
          </p:nvPr>
        </p:nvSpPr>
        <p:spPr/>
        <p:txBody>
          <a:bodyPr/>
          <a:lstStyle/>
          <a:p>
            <a:fld id="{15DBE0F2-DB0C-4BA8-B57A-A4DFE761609A}" type="slidenum">
              <a:rPr lang="en-US" smtClean="0"/>
              <a:t>‹#›</a:t>
            </a:fld>
            <a:endParaRPr lang="en-US"/>
          </a:p>
        </p:txBody>
      </p:sp>
    </p:spTree>
    <p:extLst>
      <p:ext uri="{BB962C8B-B14F-4D97-AF65-F5344CB8AC3E}">
        <p14:creationId xmlns:p14="http://schemas.microsoft.com/office/powerpoint/2010/main" val="48645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8DC17C-CC10-4199-9C55-E3212FAAD0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F56F6B-183B-4E3B-8A86-EF23F948DA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42C35B-8852-46FA-A1ED-E7342C543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3EF8A6-8208-4BD2-B97E-F571D7B7BBE3}" type="datetimeFigureOut">
              <a:rPr lang="en-US" smtClean="0"/>
              <a:t>5/29/2018</a:t>
            </a:fld>
            <a:endParaRPr lang="en-US"/>
          </a:p>
        </p:txBody>
      </p:sp>
      <p:sp>
        <p:nvSpPr>
          <p:cNvPr id="5" name="Footer Placeholder 4">
            <a:extLst>
              <a:ext uri="{FF2B5EF4-FFF2-40B4-BE49-F238E27FC236}">
                <a16:creationId xmlns:a16="http://schemas.microsoft.com/office/drawing/2014/main" id="{0CB7CA63-CD69-4A9C-AA0B-9DCC6D4A63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B6981D-3AE3-40A3-B7F8-64878E9B5A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DBE0F2-DB0C-4BA8-B57A-A4DFE761609A}" type="slidenum">
              <a:rPr lang="en-US" smtClean="0"/>
              <a:t>‹#›</a:t>
            </a:fld>
            <a:endParaRPr lang="en-US"/>
          </a:p>
        </p:txBody>
      </p:sp>
    </p:spTree>
    <p:extLst>
      <p:ext uri="{BB962C8B-B14F-4D97-AF65-F5344CB8AC3E}">
        <p14:creationId xmlns:p14="http://schemas.microsoft.com/office/powerpoint/2010/main" val="1349504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2" r:id="rId12"/>
    <p:sldLayoutId id="214748368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wdUpDiag">
          <a:fgClr>
            <a:schemeClr val="accent5"/>
          </a:fgClr>
          <a:bgClr>
            <a:schemeClr val="bg1"/>
          </a:bgClr>
        </a:pattFill>
        <a:effectLst/>
      </p:bgPr>
    </p:bg>
    <p:spTree>
      <p:nvGrpSpPr>
        <p:cNvPr id="1" name=""/>
        <p:cNvGrpSpPr/>
        <p:nvPr/>
      </p:nvGrpSpPr>
      <p:grpSpPr>
        <a:xfrm>
          <a:off x="0" y="0"/>
          <a:ext cx="0" cy="0"/>
          <a:chOff x="0" y="0"/>
          <a:chExt cx="0" cy="0"/>
        </a:xfrm>
      </p:grpSpPr>
      <p:sp>
        <p:nvSpPr>
          <p:cNvPr id="29" name="Rectangle 28"/>
          <p:cNvSpPr/>
          <p:nvPr userDrawn="1"/>
        </p:nvSpPr>
        <p:spPr>
          <a:xfrm>
            <a:off x="0" y="0"/>
            <a:ext cx="12192000" cy="6858000"/>
          </a:xfrm>
          <a:prstGeom prst="rect">
            <a:avLst/>
          </a:prstGeom>
          <a:gradFill>
            <a:gsLst>
              <a:gs pos="10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spc="0" dirty="0"/>
          </a:p>
        </p:txBody>
      </p:sp>
      <p:sp>
        <p:nvSpPr>
          <p:cNvPr id="2" name="Title Placeholder 1"/>
          <p:cNvSpPr>
            <a:spLocks noGrp="1"/>
          </p:cNvSpPr>
          <p:nvPr>
            <p:ph type="title"/>
          </p:nvPr>
        </p:nvSpPr>
        <p:spPr>
          <a:xfrm>
            <a:off x="719403" y="802068"/>
            <a:ext cx="10753195" cy="480053"/>
          </a:xfrm>
          <a:prstGeom prst="rect">
            <a:avLst/>
          </a:prstGeom>
        </p:spPr>
        <p:txBody>
          <a:bodyPr vert="horz" lIns="0" tIns="45720" rIns="0" bIns="45720" rtlCol="0" anchor="ctr">
            <a:noAutofit/>
          </a:bodyPr>
          <a:lstStyle/>
          <a:p>
            <a:endParaRPr lang="en-US" dirty="0"/>
          </a:p>
        </p:txBody>
      </p:sp>
      <p:sp>
        <p:nvSpPr>
          <p:cNvPr id="18" name="Slide Number Placeholder 14"/>
          <p:cNvSpPr>
            <a:spLocks noGrp="1"/>
          </p:cNvSpPr>
          <p:nvPr>
            <p:ph type="sldNum" sz="quarter" idx="4"/>
          </p:nvPr>
        </p:nvSpPr>
        <p:spPr>
          <a:xfrm>
            <a:off x="11660496" y="291781"/>
            <a:ext cx="245275" cy="192000"/>
          </a:xfrm>
          <a:prstGeom prst="rect">
            <a:avLst/>
          </a:prstGeom>
        </p:spPr>
        <p:txBody>
          <a:bodyPr wrap="square" lIns="0" tIns="36000" rIns="0" bIns="36000" anchor="ctr" anchorCtr="0">
            <a:noAutofit/>
          </a:bodyPr>
          <a:lstStyle>
            <a:lvl1pPr algn="ctr">
              <a:defRPr sz="1200" b="0" i="0" spc="0">
                <a:solidFill>
                  <a:schemeClr val="bg2"/>
                </a:solidFill>
                <a:latin typeface="Calibri Light" charset="0"/>
                <a:ea typeface="Calibri Light" charset="0"/>
                <a:cs typeface="Calibri Light" charset="0"/>
              </a:defRPr>
            </a:lvl1pPr>
          </a:lstStyle>
          <a:p>
            <a:fld id="{CBC910F0-C353-604D-A08E-BFAEAE7DA559}" type="slidenum">
              <a:rPr lang="en-US" smtClean="0"/>
              <a:pPr/>
              <a:t>‹#›</a:t>
            </a:fld>
            <a:endParaRPr lang="en-US" dirty="0"/>
          </a:p>
        </p:txBody>
      </p:sp>
      <p:sp>
        <p:nvSpPr>
          <p:cNvPr id="5" name="Text Placeholder 4"/>
          <p:cNvSpPr>
            <a:spLocks noGrp="1"/>
          </p:cNvSpPr>
          <p:nvPr>
            <p:ph type="body" idx="1"/>
          </p:nvPr>
        </p:nvSpPr>
        <p:spPr>
          <a:xfrm>
            <a:off x="719402" y="2048850"/>
            <a:ext cx="10740972" cy="4080313"/>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31875" y="6497583"/>
            <a:ext cx="987829" cy="124677"/>
          </a:xfrm>
          <a:prstGeom prst="rect">
            <a:avLst/>
          </a:prstGeom>
        </p:spPr>
      </p:pic>
      <p:sp>
        <p:nvSpPr>
          <p:cNvPr id="26" name="Footer Placeholder 9"/>
          <p:cNvSpPr>
            <a:spLocks noGrp="1"/>
          </p:cNvSpPr>
          <p:nvPr>
            <p:ph type="ftr" sz="quarter" idx="3"/>
          </p:nvPr>
        </p:nvSpPr>
        <p:spPr>
          <a:xfrm>
            <a:off x="1472392" y="6317791"/>
            <a:ext cx="4724112" cy="484261"/>
          </a:xfrm>
          <a:prstGeom prst="rect">
            <a:avLst/>
          </a:prstGeom>
        </p:spPr>
        <p:txBody>
          <a:bodyPr vert="horz" lIns="91440" tIns="45720" rIns="91440" bIns="45720" rtlCol="0" anchor="ctr"/>
          <a:lstStyle>
            <a:lvl1pPr algn="ctr">
              <a:defRPr sz="1400" b="0" i="0">
                <a:solidFill>
                  <a:schemeClr val="bg2"/>
                </a:solidFill>
                <a:latin typeface="Calibri Light" charset="0"/>
                <a:ea typeface="Calibri Light" charset="0"/>
                <a:cs typeface="Calibri Light" charset="0"/>
              </a:defRPr>
            </a:lvl1pPr>
          </a:lstStyle>
          <a:p>
            <a:pPr algn="l"/>
            <a:r>
              <a:rPr lang="en-US"/>
              <a:t>Change title from: Insert -&gt; Header and Footer</a:t>
            </a:r>
            <a:endParaRPr lang="en-US" dirty="0"/>
          </a:p>
        </p:txBody>
      </p:sp>
      <p:sp>
        <p:nvSpPr>
          <p:cNvPr id="27" name="Footer Placeholder 9"/>
          <p:cNvSpPr txBox="1">
            <a:spLocks/>
          </p:cNvSpPr>
          <p:nvPr userDrawn="1"/>
        </p:nvSpPr>
        <p:spPr>
          <a:xfrm>
            <a:off x="11008212" y="291783"/>
            <a:ext cx="484745" cy="191999"/>
          </a:xfrm>
          <a:prstGeom prst="rect">
            <a:avLst/>
          </a:prstGeom>
        </p:spPr>
        <p:txBody>
          <a:bodyPr vert="horz" wrap="square" lIns="0" tIns="48000" rIns="0" bIns="48000" rtlCol="0" anchor="ctr"/>
          <a:lstStyle>
            <a:defPPr>
              <a:defRPr lang="en-US"/>
            </a:defPPr>
            <a:lvl1pPr marL="0" algn="l" defTabSz="457200" rtl="0" eaLnBrk="1" latinLnBrk="0" hangingPunct="1">
              <a:spcBef>
                <a:spcPts val="0"/>
              </a:spcBef>
              <a:defRPr sz="900" b="0" i="0" u="none" kern="1200" cap="none" baseline="0">
                <a:ln>
                  <a:noFill/>
                </a:ln>
                <a:solidFill>
                  <a:schemeClr val="bg1">
                    <a:lumMod val="50000"/>
                  </a:schemeClr>
                </a:solidFill>
                <a:uFill>
                  <a:solidFill>
                    <a:schemeClr val="accent5"/>
                  </a:solidFill>
                </a:u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933" spc="0" dirty="0">
                <a:solidFill>
                  <a:schemeClr val="bg2"/>
                </a:solidFill>
              </a:rPr>
              <a:t>Page</a:t>
            </a:r>
          </a:p>
        </p:txBody>
      </p:sp>
      <p:cxnSp>
        <p:nvCxnSpPr>
          <p:cNvPr id="28" name="Straight Connector 27"/>
          <p:cNvCxnSpPr/>
          <p:nvPr userDrawn="1"/>
        </p:nvCxnSpPr>
        <p:spPr>
          <a:xfrm>
            <a:off x="11595235" y="291783"/>
            <a:ext cx="0" cy="19199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1472392" y="6474506"/>
            <a:ext cx="0" cy="19199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1" name="Footer Placeholder 9"/>
          <p:cNvSpPr txBox="1">
            <a:spLocks/>
          </p:cNvSpPr>
          <p:nvPr userDrawn="1"/>
        </p:nvSpPr>
        <p:spPr>
          <a:xfrm>
            <a:off x="8896626" y="6317791"/>
            <a:ext cx="3009145" cy="484261"/>
          </a:xfrm>
          <a:prstGeom prst="rect">
            <a:avLst/>
          </a:prstGeom>
        </p:spPr>
        <p:txBody>
          <a:bodyPr vert="horz" lIns="0" tIns="60960" rIns="0" bIns="60960" rtlCol="0" anchor="ctr"/>
          <a:lstStyle>
            <a:defPPr>
              <a:defRPr lang="en-US"/>
            </a:defPPr>
            <a:lvl1pPr marL="0" algn="ctr" defTabSz="457200" rtl="0" eaLnBrk="1" latinLnBrk="0" hangingPunct="1">
              <a:defRPr sz="1050" b="0" i="0" kern="1200">
                <a:solidFill>
                  <a:schemeClr val="accent5"/>
                </a:solidFill>
                <a:latin typeface="Calibri Light" charset="0"/>
                <a:ea typeface="Calibri Light" charset="0"/>
                <a:cs typeface="Calibri Ligh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algn="r"/>
            <a:r>
              <a:rPr lang="en-US" sz="1400" dirty="0">
                <a:solidFill>
                  <a:schemeClr val="bg2"/>
                </a:solidFill>
              </a:rPr>
              <a:t>Proprietary &amp; Confidential</a:t>
            </a:r>
          </a:p>
        </p:txBody>
      </p:sp>
    </p:spTree>
    <p:extLst>
      <p:ext uri="{BB962C8B-B14F-4D97-AF65-F5344CB8AC3E}">
        <p14:creationId xmlns:p14="http://schemas.microsoft.com/office/powerpoint/2010/main" val="34512280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609585" rtl="0" eaLnBrk="1" latinLnBrk="0" hangingPunct="1">
        <a:spcBef>
          <a:spcPct val="0"/>
        </a:spcBef>
        <a:buNone/>
        <a:defRPr sz="2933" b="0" i="0" kern="1200" spc="-80" baseline="0">
          <a:solidFill>
            <a:schemeClr val="tx2"/>
          </a:solidFill>
          <a:latin typeface="Rockwell" charset="0"/>
          <a:ea typeface="Rockwell" charset="0"/>
          <a:cs typeface="Rockwell" charset="0"/>
        </a:defRPr>
      </a:lvl1pPr>
    </p:titleStyle>
    <p:bodyStyle>
      <a:lvl1pPr marL="0" indent="0" algn="l" defTabSz="609585" rtl="0" eaLnBrk="1" latinLnBrk="0" hangingPunct="1">
        <a:spcBef>
          <a:spcPct val="20000"/>
        </a:spcBef>
        <a:buClr>
          <a:schemeClr val="tx2"/>
        </a:buClr>
        <a:buFont typeface="Arial" charset="0"/>
        <a:buNone/>
        <a:defRPr sz="1867" b="0" i="0" kern="1200" spc="-80">
          <a:solidFill>
            <a:schemeClr val="bg2"/>
          </a:solidFill>
          <a:latin typeface="Calibri Light" charset="0"/>
          <a:ea typeface="Calibri Light" charset="0"/>
          <a:cs typeface="Calibri Light" charset="0"/>
        </a:defRPr>
      </a:lvl1pPr>
      <a:lvl2pPr marL="990575" indent="-380990" algn="l" defTabSz="609585" rtl="0" eaLnBrk="1" latinLnBrk="0" hangingPunct="1">
        <a:spcBef>
          <a:spcPct val="20000"/>
        </a:spcBef>
        <a:buClr>
          <a:schemeClr val="tx2"/>
        </a:buClr>
        <a:buFont typeface="Arial" charset="0"/>
        <a:buChar char="•"/>
        <a:defRPr sz="1867" b="0" i="0" kern="1200" spc="-80">
          <a:solidFill>
            <a:schemeClr val="bg1">
              <a:lumMod val="50000"/>
            </a:schemeClr>
          </a:solidFill>
          <a:latin typeface="Calibri Light" charset="0"/>
          <a:ea typeface="Calibri Light" charset="0"/>
          <a:cs typeface="Calibri Light" charset="0"/>
        </a:defRPr>
      </a:lvl2pPr>
      <a:lvl3pPr marL="1523962" indent="-304792" algn="l" defTabSz="609585" rtl="0" eaLnBrk="1" latinLnBrk="0" hangingPunct="1">
        <a:spcBef>
          <a:spcPct val="20000"/>
        </a:spcBef>
        <a:buClr>
          <a:schemeClr val="tx2"/>
        </a:buClr>
        <a:buFont typeface="Arial"/>
        <a:buChar char="•"/>
        <a:defRPr sz="1867" b="0" i="0" kern="1200" spc="-80">
          <a:solidFill>
            <a:schemeClr val="bg1">
              <a:lumMod val="50000"/>
            </a:schemeClr>
          </a:solidFill>
          <a:latin typeface="Calibri Light" charset="0"/>
          <a:ea typeface="Calibri Light" charset="0"/>
          <a:cs typeface="Calibri Light" charset="0"/>
        </a:defRPr>
      </a:lvl3pPr>
      <a:lvl4pPr marL="2133547" indent="-304792" algn="l" defTabSz="609585" rtl="0" eaLnBrk="1" latinLnBrk="0" hangingPunct="1">
        <a:spcBef>
          <a:spcPct val="20000"/>
        </a:spcBef>
        <a:buClr>
          <a:schemeClr val="tx2"/>
        </a:buClr>
        <a:buFont typeface="Arial"/>
        <a:buChar char="–"/>
        <a:defRPr sz="1867" b="0" i="0" kern="1200" spc="-80">
          <a:solidFill>
            <a:schemeClr val="bg1">
              <a:lumMod val="50000"/>
            </a:schemeClr>
          </a:solidFill>
          <a:latin typeface="Calibri Light" charset="0"/>
          <a:ea typeface="Calibri Light" charset="0"/>
          <a:cs typeface="Calibri Light" charset="0"/>
        </a:defRPr>
      </a:lvl4pPr>
      <a:lvl5pPr marL="2743131" indent="-304792" algn="l" defTabSz="609585" rtl="0" eaLnBrk="1" latinLnBrk="0" hangingPunct="1">
        <a:spcBef>
          <a:spcPct val="20000"/>
        </a:spcBef>
        <a:buClr>
          <a:schemeClr val="tx2"/>
        </a:buClr>
        <a:buFont typeface="Arial"/>
        <a:buChar char="»"/>
        <a:defRPr sz="1867" b="0" i="0" kern="1200" spc="-80">
          <a:solidFill>
            <a:schemeClr val="bg1">
              <a:lumMod val="50000"/>
            </a:schemeClr>
          </a:solidFill>
          <a:latin typeface="Calibri Light" charset="0"/>
          <a:ea typeface="Calibri Light" charset="0"/>
          <a:cs typeface="Calibri Light"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70CB5C-C981-DF47-BF97-12CAAEC43EB2}" type="datetime1">
              <a:rPr lang="en-US" smtClean="0"/>
              <a:t>5/29/2018</a:t>
            </a:fld>
            <a:endParaRPr lang="en-US" dirty="0"/>
          </a:p>
        </p:txBody>
      </p:sp>
      <p:sp>
        <p:nvSpPr>
          <p:cNvPr id="9" name="Footer Placeholder 6"/>
          <p:cNvSpPr>
            <a:spLocks noGrp="1"/>
          </p:cNvSpPr>
          <p:nvPr>
            <p:ph type="ftr" sz="quarter" idx="3"/>
          </p:nvPr>
        </p:nvSpPr>
        <p:spPr>
          <a:xfrm>
            <a:off x="8031300" y="6385658"/>
            <a:ext cx="3860800" cy="365125"/>
          </a:xfrm>
          <a:prstGeom prst="rect">
            <a:avLst/>
          </a:prstGeom>
        </p:spPr>
        <p:txBody>
          <a:bodyPr vert="horz" lIns="91440" tIns="45720" rIns="91440" bIns="45720" rtlCol="0" anchor="ctr"/>
          <a:lstStyle>
            <a:lvl1pPr algn="ctr">
              <a:defRPr sz="1000">
                <a:solidFill>
                  <a:srgbClr val="1F497D"/>
                </a:solidFill>
                <a:latin typeface="Proxima Nova Bold"/>
                <a:cs typeface="Proxima Nova Bold"/>
              </a:defRPr>
            </a:lvl1pPr>
          </a:lstStyle>
          <a:p>
            <a:r>
              <a:rPr lang="en-US" dirty="0"/>
              <a:t>SmartBear Confidential and Proprietary </a:t>
            </a:r>
          </a:p>
        </p:txBody>
      </p:sp>
    </p:spTree>
    <p:extLst>
      <p:ext uri="{BB962C8B-B14F-4D97-AF65-F5344CB8AC3E}">
        <p14:creationId xmlns:p14="http://schemas.microsoft.com/office/powerpoint/2010/main" val="12917591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1" r:id="rId5"/>
    <p:sldLayoutId id="2147483684" r:id="rId6"/>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6.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png"/><Relationship Id="rId3" Type="http://schemas.openxmlformats.org/officeDocument/2006/relationships/image" Target="../media/image32.png"/><Relationship Id="rId7" Type="http://schemas.openxmlformats.org/officeDocument/2006/relationships/image" Target="../media/image30.png"/><Relationship Id="rId12"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42.png"/><Relationship Id="rId10" Type="http://schemas.openxmlformats.org/officeDocument/2006/relationships/image" Target="../media/image45.png"/><Relationship Id="rId4" Type="http://schemas.microsoft.com/office/2007/relationships/hdphoto" Target="../media/hdphoto1.wdp"/><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7.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5.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diagramLayout" Target="../diagrams/layout1.xml"/><Relationship Id="rId11" Type="http://schemas.openxmlformats.org/officeDocument/2006/relationships/image" Target="../media/image7.png"/><Relationship Id="rId5" Type="http://schemas.openxmlformats.org/officeDocument/2006/relationships/diagramData" Target="../diagrams/data1.xml"/><Relationship Id="rId10" Type="http://schemas.openxmlformats.org/officeDocument/2006/relationships/image" Target="../media/image57.png"/><Relationship Id="rId4" Type="http://schemas.openxmlformats.org/officeDocument/2006/relationships/image" Target="../media/image56.png"/><Relationship Id="rId9" Type="http://schemas.microsoft.com/office/2007/relationships/diagramDrawing" Target="../diagrams/drawing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6.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6.xml"/><Relationship Id="rId6" Type="http://schemas.openxmlformats.org/officeDocument/2006/relationships/image" Target="../media/image61.png"/><Relationship Id="rId5" Type="http://schemas.openxmlformats.org/officeDocument/2006/relationships/image" Target="../media/image65.png"/><Relationship Id="rId4" Type="http://schemas.openxmlformats.org/officeDocument/2006/relationships/image" Target="../media/image64.jpe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6.xml"/><Relationship Id="rId6" Type="http://schemas.openxmlformats.org/officeDocument/2006/relationships/image" Target="../media/image61.png"/><Relationship Id="rId5" Type="http://schemas.openxmlformats.org/officeDocument/2006/relationships/image" Target="../media/image65.png"/><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6.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6.xml"/><Relationship Id="rId5" Type="http://schemas.openxmlformats.org/officeDocument/2006/relationships/image" Target="../media/image7.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cid:image080.gif@01CB0C93.F4298A40" TargetMode="External"/><Relationship Id="rId26" Type="http://schemas.openxmlformats.org/officeDocument/2006/relationships/image" Target="cid:image013.gif@01CB0C99.451B7CB0" TargetMode="External"/><Relationship Id="rId39" Type="http://schemas.openxmlformats.org/officeDocument/2006/relationships/image" Target="../media/image100.png"/><Relationship Id="rId21" Type="http://schemas.openxmlformats.org/officeDocument/2006/relationships/image" Target="../media/image85.png"/><Relationship Id="rId34" Type="http://schemas.openxmlformats.org/officeDocument/2006/relationships/image" Target="../media/image95.png"/><Relationship Id="rId42" Type="http://schemas.openxmlformats.org/officeDocument/2006/relationships/image" Target="../media/image103.png"/><Relationship Id="rId47" Type="http://schemas.openxmlformats.org/officeDocument/2006/relationships/image" Target="../media/image108.png"/><Relationship Id="rId50" Type="http://schemas.openxmlformats.org/officeDocument/2006/relationships/image" Target="../media/image111.png"/><Relationship Id="rId55" Type="http://schemas.openxmlformats.org/officeDocument/2006/relationships/image" Target="../media/image116.png"/><Relationship Id="rId63" Type="http://schemas.openxmlformats.org/officeDocument/2006/relationships/image" Target="../media/image124.tiff"/><Relationship Id="rId7" Type="http://schemas.openxmlformats.org/officeDocument/2006/relationships/image" Target="../media/image75.png"/><Relationship Id="rId2" Type="http://schemas.openxmlformats.org/officeDocument/2006/relationships/image" Target="../media/image71.png"/><Relationship Id="rId16" Type="http://schemas.openxmlformats.org/officeDocument/2006/relationships/image" Target="cid:image003.gif@01CB0C99.451B7CB0" TargetMode="External"/><Relationship Id="rId20" Type="http://schemas.openxmlformats.org/officeDocument/2006/relationships/image" Target="cid:image095.gif@01CB0C93.F4298A40" TargetMode="External"/><Relationship Id="rId29" Type="http://schemas.openxmlformats.org/officeDocument/2006/relationships/image" Target="../media/image90.jpeg"/><Relationship Id="rId41" Type="http://schemas.openxmlformats.org/officeDocument/2006/relationships/image" Target="../media/image102.png"/><Relationship Id="rId54" Type="http://schemas.openxmlformats.org/officeDocument/2006/relationships/image" Target="../media/image115.png"/><Relationship Id="rId62" Type="http://schemas.openxmlformats.org/officeDocument/2006/relationships/image" Target="../media/image123.tiff"/><Relationship Id="rId1" Type="http://schemas.openxmlformats.org/officeDocument/2006/relationships/slideLayout" Target="../slideLayouts/slideLayout30.xml"/><Relationship Id="rId6" Type="http://schemas.openxmlformats.org/officeDocument/2006/relationships/image" Target="../media/image74.png"/><Relationship Id="rId11" Type="http://schemas.openxmlformats.org/officeDocument/2006/relationships/image" Target="../media/image78.png"/><Relationship Id="rId24" Type="http://schemas.openxmlformats.org/officeDocument/2006/relationships/image" Target="cid:image007.gif@01CB0C99.451B7CB0" TargetMode="External"/><Relationship Id="rId32" Type="http://schemas.openxmlformats.org/officeDocument/2006/relationships/image" Target="../media/image93.png"/><Relationship Id="rId37" Type="http://schemas.openxmlformats.org/officeDocument/2006/relationships/image" Target="../media/image98.png"/><Relationship Id="rId40" Type="http://schemas.openxmlformats.org/officeDocument/2006/relationships/image" Target="../media/image101.jpeg"/><Relationship Id="rId45" Type="http://schemas.openxmlformats.org/officeDocument/2006/relationships/image" Target="../media/image106.png"/><Relationship Id="rId53" Type="http://schemas.openxmlformats.org/officeDocument/2006/relationships/image" Target="../media/image114.png"/><Relationship Id="rId58" Type="http://schemas.openxmlformats.org/officeDocument/2006/relationships/image" Target="../media/image119.png"/><Relationship Id="rId5" Type="http://schemas.openxmlformats.org/officeDocument/2006/relationships/image" Target="../media/image73.png"/><Relationship Id="rId15" Type="http://schemas.openxmlformats.org/officeDocument/2006/relationships/image" Target="../media/image82.png"/><Relationship Id="rId23" Type="http://schemas.openxmlformats.org/officeDocument/2006/relationships/image" Target="../media/image86.png"/><Relationship Id="rId28" Type="http://schemas.openxmlformats.org/officeDocument/2006/relationships/image" Target="../media/image89.png"/><Relationship Id="rId36" Type="http://schemas.openxmlformats.org/officeDocument/2006/relationships/image" Target="../media/image97.png"/><Relationship Id="rId49" Type="http://schemas.openxmlformats.org/officeDocument/2006/relationships/image" Target="../media/image110.png"/><Relationship Id="rId57" Type="http://schemas.openxmlformats.org/officeDocument/2006/relationships/image" Target="../media/image118.png"/><Relationship Id="rId61" Type="http://schemas.openxmlformats.org/officeDocument/2006/relationships/image" Target="../media/image122.tiff"/><Relationship Id="rId10" Type="http://schemas.openxmlformats.org/officeDocument/2006/relationships/image" Target="cid:image010.gif@01CB0C99.451B7CB0" TargetMode="External"/><Relationship Id="rId19" Type="http://schemas.openxmlformats.org/officeDocument/2006/relationships/image" Target="../media/image84.png"/><Relationship Id="rId31" Type="http://schemas.openxmlformats.org/officeDocument/2006/relationships/image" Target="../media/image92.png"/><Relationship Id="rId44" Type="http://schemas.openxmlformats.org/officeDocument/2006/relationships/image" Target="../media/image105.jpeg"/><Relationship Id="rId52" Type="http://schemas.openxmlformats.org/officeDocument/2006/relationships/image" Target="../media/image113.png"/><Relationship Id="rId60" Type="http://schemas.openxmlformats.org/officeDocument/2006/relationships/image" Target="../media/image121.tiff"/><Relationship Id="rId65" Type="http://schemas.openxmlformats.org/officeDocument/2006/relationships/image" Target="../media/image7.png"/><Relationship Id="rId4" Type="http://schemas.openxmlformats.org/officeDocument/2006/relationships/image" Target="../media/image72.jpeg"/><Relationship Id="rId9" Type="http://schemas.openxmlformats.org/officeDocument/2006/relationships/image" Target="../media/image77.png"/><Relationship Id="rId14" Type="http://schemas.openxmlformats.org/officeDocument/2006/relationships/image" Target="../media/image81.png"/><Relationship Id="rId22" Type="http://schemas.openxmlformats.org/officeDocument/2006/relationships/image" Target="cid:image001.gif@01CB0C99.451B7CB0" TargetMode="External"/><Relationship Id="rId27" Type="http://schemas.openxmlformats.org/officeDocument/2006/relationships/image" Target="../media/image88.jpeg"/><Relationship Id="rId30" Type="http://schemas.openxmlformats.org/officeDocument/2006/relationships/image" Target="../media/image91.jpeg"/><Relationship Id="rId35" Type="http://schemas.openxmlformats.org/officeDocument/2006/relationships/image" Target="../media/image96.jpeg"/><Relationship Id="rId43" Type="http://schemas.openxmlformats.org/officeDocument/2006/relationships/image" Target="../media/image104.jpeg"/><Relationship Id="rId48" Type="http://schemas.openxmlformats.org/officeDocument/2006/relationships/image" Target="../media/image109.jpeg"/><Relationship Id="rId56" Type="http://schemas.openxmlformats.org/officeDocument/2006/relationships/image" Target="../media/image117.png"/><Relationship Id="rId64" Type="http://schemas.openxmlformats.org/officeDocument/2006/relationships/image" Target="../media/image125.tiff"/><Relationship Id="rId8" Type="http://schemas.openxmlformats.org/officeDocument/2006/relationships/image" Target="../media/image76.jpeg"/><Relationship Id="rId51" Type="http://schemas.openxmlformats.org/officeDocument/2006/relationships/image" Target="../media/image112.png"/><Relationship Id="rId3" Type="http://schemas.openxmlformats.org/officeDocument/2006/relationships/image" Target="cid:image016.gif@01CB0C99.451B7CB0" TargetMode="External"/><Relationship Id="rId12" Type="http://schemas.openxmlformats.org/officeDocument/2006/relationships/image" Target="../media/image79.png"/><Relationship Id="rId17" Type="http://schemas.openxmlformats.org/officeDocument/2006/relationships/image" Target="../media/image83.png"/><Relationship Id="rId25" Type="http://schemas.openxmlformats.org/officeDocument/2006/relationships/image" Target="../media/image87.png"/><Relationship Id="rId33" Type="http://schemas.openxmlformats.org/officeDocument/2006/relationships/image" Target="../media/image94.emf"/><Relationship Id="rId38" Type="http://schemas.openxmlformats.org/officeDocument/2006/relationships/image" Target="../media/image99.png"/><Relationship Id="rId46" Type="http://schemas.openxmlformats.org/officeDocument/2006/relationships/image" Target="../media/image107.jpeg"/><Relationship Id="rId59" Type="http://schemas.openxmlformats.org/officeDocument/2006/relationships/image" Target="../media/image120.tif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6.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6.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 Id="rId5" Type="http://schemas.openxmlformats.org/officeDocument/2006/relationships/image" Target="../media/image7.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0607" y="3033817"/>
            <a:ext cx="3365352" cy="584775"/>
          </a:xfrm>
          <a:prstGeom prst="rect">
            <a:avLst/>
          </a:prstGeom>
          <a:noFill/>
        </p:spPr>
        <p:txBody>
          <a:bodyPr wrap="square" rtlCol="0">
            <a:spAutoFit/>
          </a:bodyPr>
          <a:lstStyle/>
          <a:p>
            <a:pPr algn="ctr"/>
            <a:r>
              <a:rPr lang="en-US" sz="3200" dirty="0">
                <a:solidFill>
                  <a:srgbClr val="558ED5"/>
                </a:solidFill>
              </a:rPr>
              <a:t>What</a:t>
            </a:r>
            <a:r>
              <a:rPr lang="en-US" sz="3200" dirty="0">
                <a:solidFill>
                  <a:schemeClr val="accent1">
                    <a:lumMod val="60000"/>
                    <a:lumOff val="40000"/>
                  </a:schemeClr>
                </a:solidFill>
              </a:rPr>
              <a:t> </a:t>
            </a:r>
            <a:r>
              <a:rPr lang="en-US" sz="3200" dirty="0">
                <a:solidFill>
                  <a:srgbClr val="9BBB59"/>
                </a:solidFill>
              </a:rPr>
              <a:t>Why</a:t>
            </a:r>
            <a:r>
              <a:rPr lang="en-US" sz="3200" dirty="0">
                <a:solidFill>
                  <a:schemeClr val="accent3"/>
                </a:solidFill>
              </a:rPr>
              <a:t> </a:t>
            </a:r>
            <a:r>
              <a:rPr lang="en-US" sz="3200" dirty="0">
                <a:solidFill>
                  <a:srgbClr val="558ED5"/>
                </a:solidFill>
              </a:rPr>
              <a:t>How</a:t>
            </a:r>
            <a:r>
              <a:rPr lang="en-US" sz="3200" dirty="0">
                <a:solidFill>
                  <a:srgbClr val="9BBB59"/>
                </a:solidFill>
              </a:rPr>
              <a:t> ?</a:t>
            </a:r>
          </a:p>
        </p:txBody>
      </p:sp>
      <p:pic>
        <p:nvPicPr>
          <p:cNvPr id="4" name="Picture 3"/>
          <p:cNvPicPr>
            <a:picLocks noChangeAspect="1"/>
          </p:cNvPicPr>
          <p:nvPr/>
        </p:nvPicPr>
        <p:blipFill>
          <a:blip r:embed="rId2"/>
          <a:stretch>
            <a:fillRect/>
          </a:stretch>
        </p:blipFill>
        <p:spPr>
          <a:xfrm>
            <a:off x="4038601" y="2155551"/>
            <a:ext cx="3883489" cy="1018120"/>
          </a:xfrm>
          <a:prstGeom prst="rect">
            <a:avLst/>
          </a:prstGeom>
        </p:spPr>
      </p:pic>
      <p:sp>
        <p:nvSpPr>
          <p:cNvPr id="6" name="Title 1"/>
          <p:cNvSpPr txBox="1">
            <a:spLocks/>
          </p:cNvSpPr>
          <p:nvPr/>
        </p:nvSpPr>
        <p:spPr>
          <a:xfrm>
            <a:off x="8353094" y="5399091"/>
            <a:ext cx="5906530" cy="984043"/>
          </a:xfrm>
          <a:prstGeom prst="rect">
            <a:avLst/>
          </a:prstGeom>
        </p:spPr>
        <p:txBody>
          <a:bodyPr vert="horz" lIns="0" tIns="0" rIns="0" bIns="0" rtlCol="0" anchor="t" anchorCtr="0">
            <a:noAutofit/>
          </a:bodyPr>
          <a:lstStyle>
            <a:lvl1pPr algn="ctr" defTabSz="914400" rtl="0" eaLnBrk="1" latinLnBrk="0" hangingPunct="1">
              <a:lnSpc>
                <a:spcPct val="90000"/>
              </a:lnSpc>
              <a:spcBef>
                <a:spcPct val="0"/>
              </a:spcBef>
              <a:buNone/>
              <a:defRPr sz="4800" b="1" i="0" kern="1200">
                <a:solidFill>
                  <a:schemeClr val="bg1"/>
                </a:solidFill>
                <a:latin typeface="Open Sans Semibold" charset="0"/>
                <a:ea typeface="Open Sans Semibold" charset="0"/>
                <a:cs typeface="Open Sans Semibold" charset="0"/>
              </a:defRPr>
            </a:lvl1pPr>
          </a:lstStyle>
          <a:p>
            <a:pPr algn="l">
              <a:spcBef>
                <a:spcPts val="0"/>
              </a:spcBef>
            </a:pPr>
            <a:r>
              <a:rPr lang="en-US" sz="1300" dirty="0"/>
              <a:t>Your SmartBear team:</a:t>
            </a:r>
          </a:p>
          <a:p>
            <a:pPr algn="l">
              <a:spcBef>
                <a:spcPts val="0"/>
              </a:spcBef>
            </a:pPr>
            <a:r>
              <a:rPr lang="en-US" sz="1300" b="0" dirty="0"/>
              <a:t>Sean McCarthy, Enterprise Account Manager</a:t>
            </a:r>
          </a:p>
          <a:p>
            <a:pPr algn="l">
              <a:spcBef>
                <a:spcPts val="0"/>
              </a:spcBef>
            </a:pPr>
            <a:r>
              <a:rPr lang="en-US" sz="1300" b="0" dirty="0"/>
              <a:t>MK Sullivan, Enterprise Customer Success Manager</a:t>
            </a:r>
          </a:p>
          <a:p>
            <a:pPr algn="l">
              <a:spcBef>
                <a:spcPts val="0"/>
              </a:spcBef>
            </a:pPr>
            <a:r>
              <a:rPr lang="en-US" sz="1300" b="0" dirty="0"/>
              <a:t>Temil Sanchez, Technical Engineer</a:t>
            </a:r>
          </a:p>
        </p:txBody>
      </p:sp>
      <p:pic>
        <p:nvPicPr>
          <p:cNvPr id="8" name="Picture 7">
            <a:extLst>
              <a:ext uri="{FF2B5EF4-FFF2-40B4-BE49-F238E27FC236}">
                <a16:creationId xmlns:a16="http://schemas.microsoft.com/office/drawing/2014/main" id="{F1AEF91A-6306-42B2-9058-9BEF93AA8766}"/>
              </a:ext>
            </a:extLst>
          </p:cNvPr>
          <p:cNvPicPr>
            <a:picLocks noChangeAspect="1"/>
          </p:cNvPicPr>
          <p:nvPr/>
        </p:nvPicPr>
        <p:blipFill>
          <a:blip r:embed="rId3"/>
          <a:stretch>
            <a:fillRect/>
          </a:stretch>
        </p:blipFill>
        <p:spPr>
          <a:xfrm>
            <a:off x="9767944" y="6192193"/>
            <a:ext cx="2424056" cy="626626"/>
          </a:xfrm>
          <a:prstGeom prst="rect">
            <a:avLst/>
          </a:prstGeom>
        </p:spPr>
      </p:pic>
    </p:spTree>
    <p:extLst>
      <p:ext uri="{BB962C8B-B14F-4D97-AF65-F5344CB8AC3E}">
        <p14:creationId xmlns:p14="http://schemas.microsoft.com/office/powerpoint/2010/main" val="924813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FEFD9B3-4BC1-465A-8261-BB09D71D7087}"/>
              </a:ext>
            </a:extLst>
          </p:cNvPr>
          <p:cNvSpPr>
            <a:spLocks noGrp="1"/>
          </p:cNvSpPr>
          <p:nvPr>
            <p:ph type="ftr" sz="quarter" idx="3"/>
          </p:nvPr>
        </p:nvSpPr>
        <p:spPr/>
        <p:txBody>
          <a:bodyPr/>
          <a:lstStyle/>
          <a:p>
            <a:r>
              <a:rPr lang="en-US"/>
              <a:t>Announcing Ready! API TestServer </a:t>
            </a:r>
            <a:endParaRPr lang="en-US" dirty="0"/>
          </a:p>
        </p:txBody>
      </p:sp>
      <p:sp>
        <p:nvSpPr>
          <p:cNvPr id="5" name="Title 3">
            <a:extLst>
              <a:ext uri="{FF2B5EF4-FFF2-40B4-BE49-F238E27FC236}">
                <a16:creationId xmlns:a16="http://schemas.microsoft.com/office/drawing/2014/main" id="{80050332-17EC-4F79-882B-C593B430DCDF}"/>
              </a:ext>
            </a:extLst>
          </p:cNvPr>
          <p:cNvSpPr>
            <a:spLocks noGrp="1"/>
          </p:cNvSpPr>
          <p:nvPr>
            <p:ph type="title"/>
          </p:nvPr>
        </p:nvSpPr>
        <p:spPr>
          <a:xfrm>
            <a:off x="719403" y="535269"/>
            <a:ext cx="10753195" cy="480053"/>
          </a:xfrm>
        </p:spPr>
        <p:txBody>
          <a:bodyPr>
            <a:normAutofit fontScale="90000"/>
          </a:bodyPr>
          <a:lstStyle/>
          <a:p>
            <a:r>
              <a:rPr lang="en-US" dirty="0">
                <a:latin typeface="+mj-lt"/>
              </a:rPr>
              <a:t>API First Benefits</a:t>
            </a:r>
          </a:p>
        </p:txBody>
      </p:sp>
      <p:sp>
        <p:nvSpPr>
          <p:cNvPr id="6" name="Content Placeholder 5">
            <a:extLst>
              <a:ext uri="{FF2B5EF4-FFF2-40B4-BE49-F238E27FC236}">
                <a16:creationId xmlns:a16="http://schemas.microsoft.com/office/drawing/2014/main" id="{578772ED-82A8-4E1E-A50C-968E42F96BC7}"/>
              </a:ext>
            </a:extLst>
          </p:cNvPr>
          <p:cNvSpPr txBox="1">
            <a:spLocks/>
          </p:cNvSpPr>
          <p:nvPr/>
        </p:nvSpPr>
        <p:spPr>
          <a:xfrm>
            <a:off x="1886390" y="1709615"/>
            <a:ext cx="7872549" cy="75432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33" dirty="0">
                <a:latin typeface="+mj-lt"/>
              </a:rPr>
              <a:t>Reduced interdependencies, allows teams to work at their own pace</a:t>
            </a:r>
          </a:p>
        </p:txBody>
      </p:sp>
      <p:pic>
        <p:nvPicPr>
          <p:cNvPr id="7" name="Picture 6">
            <a:extLst>
              <a:ext uri="{FF2B5EF4-FFF2-40B4-BE49-F238E27FC236}">
                <a16:creationId xmlns:a16="http://schemas.microsoft.com/office/drawing/2014/main" id="{9E8BED05-8CED-4BD6-88CC-D943AFF790DF}"/>
              </a:ext>
            </a:extLst>
          </p:cNvPr>
          <p:cNvPicPr>
            <a:picLocks noChangeAspect="1"/>
          </p:cNvPicPr>
          <p:nvPr/>
        </p:nvPicPr>
        <p:blipFill>
          <a:blip r:embed="rId2">
            <a:duotone>
              <a:schemeClr val="accent3">
                <a:shade val="45000"/>
                <a:satMod val="135000"/>
              </a:schemeClr>
              <a:prstClr val="white"/>
            </a:duotone>
          </a:blip>
          <a:stretch>
            <a:fillRect/>
          </a:stretch>
        </p:blipFill>
        <p:spPr>
          <a:xfrm>
            <a:off x="848603" y="1654915"/>
            <a:ext cx="805436" cy="712740"/>
          </a:xfrm>
          <a:prstGeom prst="rect">
            <a:avLst/>
          </a:prstGeom>
        </p:spPr>
      </p:pic>
      <p:grpSp>
        <p:nvGrpSpPr>
          <p:cNvPr id="8" name="Group 7">
            <a:extLst>
              <a:ext uri="{FF2B5EF4-FFF2-40B4-BE49-F238E27FC236}">
                <a16:creationId xmlns:a16="http://schemas.microsoft.com/office/drawing/2014/main" id="{78E9CB8F-04EB-427C-B591-049A79D92E2A}"/>
              </a:ext>
            </a:extLst>
          </p:cNvPr>
          <p:cNvGrpSpPr/>
          <p:nvPr/>
        </p:nvGrpSpPr>
        <p:grpSpPr>
          <a:xfrm>
            <a:off x="831830" y="2662458"/>
            <a:ext cx="8927109" cy="902012"/>
            <a:chOff x="660266" y="2489932"/>
            <a:chExt cx="6695332" cy="676509"/>
          </a:xfrm>
        </p:grpSpPr>
        <p:sp>
          <p:nvSpPr>
            <p:cNvPr id="9" name="Content Placeholder 5">
              <a:extLst>
                <a:ext uri="{FF2B5EF4-FFF2-40B4-BE49-F238E27FC236}">
                  <a16:creationId xmlns:a16="http://schemas.microsoft.com/office/drawing/2014/main" id="{870A013B-92AF-488F-A21C-BAE37CA8CD1E}"/>
                </a:ext>
              </a:extLst>
            </p:cNvPr>
            <p:cNvSpPr txBox="1">
              <a:spLocks/>
            </p:cNvSpPr>
            <p:nvPr/>
          </p:nvSpPr>
          <p:spPr>
            <a:xfrm>
              <a:off x="1451186" y="2600701"/>
              <a:ext cx="5904412" cy="565740"/>
            </a:xfrm>
            <a:prstGeom prst="rect">
              <a:avLst/>
            </a:prstGeom>
          </p:spPr>
          <p:txBody>
            <a:bodyPr vert="horz" lIns="0" tIns="60960" rIns="0" bIns="60960" rtlCol="0">
              <a:normAutofit/>
            </a:bodyPr>
            <a:lstStyle>
              <a:lvl1pPr marL="0" indent="0" algn="l" defTabSz="457200" rtl="0" eaLnBrk="1" latinLnBrk="0" hangingPunct="1">
                <a:spcBef>
                  <a:spcPct val="20000"/>
                </a:spcBef>
                <a:buClr>
                  <a:schemeClr val="tx2"/>
                </a:buClr>
                <a:buFont typeface="Arial" charset="0"/>
                <a:buNone/>
                <a:defRPr sz="1400" b="0" i="0" kern="1200" spc="-60">
                  <a:solidFill>
                    <a:schemeClr val="bg2"/>
                  </a:solidFill>
                  <a:latin typeface="Calibri Light" charset="0"/>
                  <a:ea typeface="Calibri Light" charset="0"/>
                  <a:cs typeface="Calibri Light" charset="0"/>
                </a:defRPr>
              </a:lvl1pPr>
              <a:lvl2pPr marL="742950" indent="-285750" algn="l" defTabSz="457200" rtl="0" eaLnBrk="1" latinLnBrk="0" hangingPunct="1">
                <a:spcBef>
                  <a:spcPct val="20000"/>
                </a:spcBef>
                <a:buClr>
                  <a:schemeClr val="tx2"/>
                </a:buClr>
                <a:buFont typeface="Arial" charset="0"/>
                <a:buChar char="•"/>
                <a:defRPr sz="1400" b="0" i="0" kern="1200" spc="-60">
                  <a:solidFill>
                    <a:schemeClr val="bg1">
                      <a:lumMod val="50000"/>
                    </a:schemeClr>
                  </a:solidFill>
                  <a:latin typeface="Calibri Light" charset="0"/>
                  <a:ea typeface="Calibri Light" charset="0"/>
                  <a:cs typeface="Calibri Light" charset="0"/>
                </a:defRPr>
              </a:lvl2pPr>
              <a:lvl3pPr marL="1143000" indent="-228600" algn="l" defTabSz="457200" rtl="0" eaLnBrk="1" latinLnBrk="0" hangingPunct="1">
                <a:spcBef>
                  <a:spcPct val="20000"/>
                </a:spcBef>
                <a:buClr>
                  <a:schemeClr val="tx2"/>
                </a:buClr>
                <a:buFont typeface="Arial"/>
                <a:buChar char="•"/>
                <a:defRPr sz="1400" b="0" i="0" kern="1200" spc="-60">
                  <a:solidFill>
                    <a:schemeClr val="bg1">
                      <a:lumMod val="50000"/>
                    </a:schemeClr>
                  </a:solidFill>
                  <a:latin typeface="Calibri Light" charset="0"/>
                  <a:ea typeface="Calibri Light" charset="0"/>
                  <a:cs typeface="Calibri Light" charset="0"/>
                </a:defRPr>
              </a:lvl3pPr>
              <a:lvl4pPr marL="1600200" indent="-228600" algn="l" defTabSz="457200" rtl="0" eaLnBrk="1" latinLnBrk="0" hangingPunct="1">
                <a:spcBef>
                  <a:spcPct val="20000"/>
                </a:spcBef>
                <a:buClr>
                  <a:schemeClr val="tx2"/>
                </a:buClr>
                <a:buFont typeface="Arial"/>
                <a:buChar char="–"/>
                <a:defRPr sz="1400" b="0" i="0" kern="1200" spc="-60">
                  <a:solidFill>
                    <a:schemeClr val="bg1">
                      <a:lumMod val="50000"/>
                    </a:schemeClr>
                  </a:solidFill>
                  <a:latin typeface="Calibri Light" charset="0"/>
                  <a:ea typeface="Calibri Light" charset="0"/>
                  <a:cs typeface="Calibri Light" charset="0"/>
                </a:defRPr>
              </a:lvl4pPr>
              <a:lvl5pPr marL="2057400" indent="-228600" algn="l" defTabSz="457200" rtl="0" eaLnBrk="1" latinLnBrk="0" hangingPunct="1">
                <a:spcBef>
                  <a:spcPct val="20000"/>
                </a:spcBef>
                <a:buClr>
                  <a:schemeClr val="tx2"/>
                </a:buClr>
                <a:buFont typeface="Arial"/>
                <a:buChar char="»"/>
                <a:defRPr sz="1400" b="0" i="0" kern="1200" spc="-60">
                  <a:solidFill>
                    <a:schemeClr val="bg1">
                      <a:lumMod val="50000"/>
                    </a:schemeClr>
                  </a:solidFill>
                  <a:latin typeface="Calibri Light" charset="0"/>
                  <a:ea typeface="Calibri Light" charset="0"/>
                  <a:cs typeface="Calibri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buClr>
                  <a:srgbClr val="49494D"/>
                </a:buClr>
              </a:pPr>
              <a:r>
                <a:rPr lang="en-US" sz="2133" spc="-80" dirty="0">
                  <a:solidFill>
                    <a:schemeClr val="tx1"/>
                  </a:solidFill>
                  <a:latin typeface="+mj-lt"/>
                </a:rPr>
                <a:t>Faster development and delivery</a:t>
              </a:r>
            </a:p>
          </p:txBody>
        </p:sp>
        <p:pic>
          <p:nvPicPr>
            <p:cNvPr id="10" name="Picture 9">
              <a:extLst>
                <a:ext uri="{FF2B5EF4-FFF2-40B4-BE49-F238E27FC236}">
                  <a16:creationId xmlns:a16="http://schemas.microsoft.com/office/drawing/2014/main" id="{8E4F9F4D-4CD1-47EF-9CF2-BAA6F2748DD5}"/>
                </a:ext>
              </a:extLst>
            </p:cNvPr>
            <p:cNvPicPr>
              <a:picLocks noChangeAspect="1"/>
            </p:cNvPicPr>
            <p:nvPr/>
          </p:nvPicPr>
          <p:blipFill>
            <a:blip r:embed="rId3">
              <a:duotone>
                <a:schemeClr val="accent2">
                  <a:shade val="45000"/>
                  <a:satMod val="135000"/>
                </a:schemeClr>
                <a:prstClr val="white"/>
              </a:duotone>
            </a:blip>
            <a:stretch>
              <a:fillRect/>
            </a:stretch>
          </p:blipFill>
          <p:spPr>
            <a:xfrm>
              <a:off x="660266" y="2489932"/>
              <a:ext cx="604077" cy="604077"/>
            </a:xfrm>
            <a:prstGeom prst="rect">
              <a:avLst/>
            </a:prstGeom>
          </p:spPr>
        </p:pic>
      </p:grpSp>
      <p:grpSp>
        <p:nvGrpSpPr>
          <p:cNvPr id="11" name="Group 10">
            <a:extLst>
              <a:ext uri="{FF2B5EF4-FFF2-40B4-BE49-F238E27FC236}">
                <a16:creationId xmlns:a16="http://schemas.microsoft.com/office/drawing/2014/main" id="{963591F6-0AA0-40CC-A31C-457E5D6F6EC6}"/>
              </a:ext>
            </a:extLst>
          </p:cNvPr>
          <p:cNvGrpSpPr/>
          <p:nvPr/>
        </p:nvGrpSpPr>
        <p:grpSpPr>
          <a:xfrm>
            <a:off x="848603" y="3843393"/>
            <a:ext cx="8910336" cy="902012"/>
            <a:chOff x="672846" y="2444212"/>
            <a:chExt cx="6682752" cy="676509"/>
          </a:xfrm>
        </p:grpSpPr>
        <p:sp>
          <p:nvSpPr>
            <p:cNvPr id="12" name="Content Placeholder 5">
              <a:extLst>
                <a:ext uri="{FF2B5EF4-FFF2-40B4-BE49-F238E27FC236}">
                  <a16:creationId xmlns:a16="http://schemas.microsoft.com/office/drawing/2014/main" id="{617B7A3D-C3A7-4508-8291-8922025FF0A3}"/>
                </a:ext>
              </a:extLst>
            </p:cNvPr>
            <p:cNvSpPr txBox="1">
              <a:spLocks/>
            </p:cNvSpPr>
            <p:nvPr/>
          </p:nvSpPr>
          <p:spPr>
            <a:xfrm>
              <a:off x="1451186" y="2554981"/>
              <a:ext cx="5904412" cy="565740"/>
            </a:xfrm>
            <a:prstGeom prst="rect">
              <a:avLst/>
            </a:prstGeom>
          </p:spPr>
          <p:txBody>
            <a:bodyPr vert="horz" lIns="0" tIns="60960" rIns="0" bIns="60960" rtlCol="0">
              <a:normAutofit/>
            </a:bodyPr>
            <a:lstStyle>
              <a:lvl1pPr marL="0" indent="0" algn="l" defTabSz="457200" rtl="0" eaLnBrk="1" latinLnBrk="0" hangingPunct="1">
                <a:spcBef>
                  <a:spcPct val="20000"/>
                </a:spcBef>
                <a:buClr>
                  <a:schemeClr val="tx2"/>
                </a:buClr>
                <a:buFont typeface="Arial" charset="0"/>
                <a:buNone/>
                <a:defRPr sz="1400" b="0" i="0" kern="1200" spc="-60">
                  <a:solidFill>
                    <a:schemeClr val="bg2"/>
                  </a:solidFill>
                  <a:latin typeface="Calibri Light" charset="0"/>
                  <a:ea typeface="Calibri Light" charset="0"/>
                  <a:cs typeface="Calibri Light" charset="0"/>
                </a:defRPr>
              </a:lvl1pPr>
              <a:lvl2pPr marL="742950" indent="-285750" algn="l" defTabSz="457200" rtl="0" eaLnBrk="1" latinLnBrk="0" hangingPunct="1">
                <a:spcBef>
                  <a:spcPct val="20000"/>
                </a:spcBef>
                <a:buClr>
                  <a:schemeClr val="tx2"/>
                </a:buClr>
                <a:buFont typeface="Arial" charset="0"/>
                <a:buChar char="•"/>
                <a:defRPr sz="1400" b="0" i="0" kern="1200" spc="-60">
                  <a:solidFill>
                    <a:schemeClr val="bg1">
                      <a:lumMod val="50000"/>
                    </a:schemeClr>
                  </a:solidFill>
                  <a:latin typeface="Calibri Light" charset="0"/>
                  <a:ea typeface="Calibri Light" charset="0"/>
                  <a:cs typeface="Calibri Light" charset="0"/>
                </a:defRPr>
              </a:lvl2pPr>
              <a:lvl3pPr marL="1143000" indent="-228600" algn="l" defTabSz="457200" rtl="0" eaLnBrk="1" latinLnBrk="0" hangingPunct="1">
                <a:spcBef>
                  <a:spcPct val="20000"/>
                </a:spcBef>
                <a:buClr>
                  <a:schemeClr val="tx2"/>
                </a:buClr>
                <a:buFont typeface="Arial"/>
                <a:buChar char="•"/>
                <a:defRPr sz="1400" b="0" i="0" kern="1200" spc="-60">
                  <a:solidFill>
                    <a:schemeClr val="bg1">
                      <a:lumMod val="50000"/>
                    </a:schemeClr>
                  </a:solidFill>
                  <a:latin typeface="Calibri Light" charset="0"/>
                  <a:ea typeface="Calibri Light" charset="0"/>
                  <a:cs typeface="Calibri Light" charset="0"/>
                </a:defRPr>
              </a:lvl3pPr>
              <a:lvl4pPr marL="1600200" indent="-228600" algn="l" defTabSz="457200" rtl="0" eaLnBrk="1" latinLnBrk="0" hangingPunct="1">
                <a:spcBef>
                  <a:spcPct val="20000"/>
                </a:spcBef>
                <a:buClr>
                  <a:schemeClr val="tx2"/>
                </a:buClr>
                <a:buFont typeface="Arial"/>
                <a:buChar char="–"/>
                <a:defRPr sz="1400" b="0" i="0" kern="1200" spc="-60">
                  <a:solidFill>
                    <a:schemeClr val="bg1">
                      <a:lumMod val="50000"/>
                    </a:schemeClr>
                  </a:solidFill>
                  <a:latin typeface="Calibri Light" charset="0"/>
                  <a:ea typeface="Calibri Light" charset="0"/>
                  <a:cs typeface="Calibri Light" charset="0"/>
                </a:defRPr>
              </a:lvl4pPr>
              <a:lvl5pPr marL="2057400" indent="-228600" algn="l" defTabSz="457200" rtl="0" eaLnBrk="1" latinLnBrk="0" hangingPunct="1">
                <a:spcBef>
                  <a:spcPct val="20000"/>
                </a:spcBef>
                <a:buClr>
                  <a:schemeClr val="tx2"/>
                </a:buClr>
                <a:buFont typeface="Arial"/>
                <a:buChar char="»"/>
                <a:defRPr sz="1400" b="0" i="0" kern="1200" spc="-60">
                  <a:solidFill>
                    <a:schemeClr val="bg1">
                      <a:lumMod val="50000"/>
                    </a:schemeClr>
                  </a:solidFill>
                  <a:latin typeface="Calibri Light" charset="0"/>
                  <a:ea typeface="Calibri Light" charset="0"/>
                  <a:cs typeface="Calibri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buClr>
                  <a:srgbClr val="49494D"/>
                </a:buClr>
              </a:pPr>
              <a:r>
                <a:rPr lang="en-US" sz="2133" spc="-80" dirty="0">
                  <a:solidFill>
                    <a:schemeClr val="tx1"/>
                  </a:solidFill>
                  <a:latin typeface="+mj-lt"/>
                </a:rPr>
                <a:t>Easier expansion to different interfaces, clients and views</a:t>
              </a:r>
            </a:p>
          </p:txBody>
        </p:sp>
        <p:pic>
          <p:nvPicPr>
            <p:cNvPr id="13" name="Picture 12">
              <a:extLst>
                <a:ext uri="{FF2B5EF4-FFF2-40B4-BE49-F238E27FC236}">
                  <a16:creationId xmlns:a16="http://schemas.microsoft.com/office/drawing/2014/main" id="{A5C75338-23E1-4FCB-B683-C2D7F6AA0AE0}"/>
                </a:ext>
              </a:extLst>
            </p:cNvPr>
            <p:cNvPicPr>
              <a:picLocks noChangeAspect="1"/>
            </p:cNvPicPr>
            <p:nvPr/>
          </p:nvPicPr>
          <p:blipFill>
            <a:blip r:embed="rId4"/>
            <a:stretch>
              <a:fillRect/>
            </a:stretch>
          </p:blipFill>
          <p:spPr>
            <a:xfrm>
              <a:off x="672846" y="2444212"/>
              <a:ext cx="600447" cy="600447"/>
            </a:xfrm>
            <a:prstGeom prst="rect">
              <a:avLst/>
            </a:prstGeom>
          </p:spPr>
        </p:pic>
      </p:grpSp>
      <p:grpSp>
        <p:nvGrpSpPr>
          <p:cNvPr id="14" name="Group 13">
            <a:extLst>
              <a:ext uri="{FF2B5EF4-FFF2-40B4-BE49-F238E27FC236}">
                <a16:creationId xmlns:a16="http://schemas.microsoft.com/office/drawing/2014/main" id="{870749B5-C63E-437C-A6FA-0EEEB9253722}"/>
              </a:ext>
            </a:extLst>
          </p:cNvPr>
          <p:cNvGrpSpPr/>
          <p:nvPr/>
        </p:nvGrpSpPr>
        <p:grpSpPr>
          <a:xfrm>
            <a:off x="848603" y="5236486"/>
            <a:ext cx="8910336" cy="902012"/>
            <a:chOff x="672846" y="2444212"/>
            <a:chExt cx="6682752" cy="676509"/>
          </a:xfrm>
        </p:grpSpPr>
        <p:sp>
          <p:nvSpPr>
            <p:cNvPr id="15" name="Content Placeholder 5">
              <a:extLst>
                <a:ext uri="{FF2B5EF4-FFF2-40B4-BE49-F238E27FC236}">
                  <a16:creationId xmlns:a16="http://schemas.microsoft.com/office/drawing/2014/main" id="{FEB80FA4-4B37-43EF-8ABE-6AAC17954708}"/>
                </a:ext>
              </a:extLst>
            </p:cNvPr>
            <p:cNvSpPr txBox="1">
              <a:spLocks/>
            </p:cNvSpPr>
            <p:nvPr/>
          </p:nvSpPr>
          <p:spPr>
            <a:xfrm>
              <a:off x="1451186" y="2554981"/>
              <a:ext cx="5904412" cy="565740"/>
            </a:xfrm>
            <a:prstGeom prst="rect">
              <a:avLst/>
            </a:prstGeom>
          </p:spPr>
          <p:txBody>
            <a:bodyPr vert="horz" lIns="0" tIns="60960" rIns="0" bIns="60960" rtlCol="0">
              <a:normAutofit/>
            </a:bodyPr>
            <a:lstStyle>
              <a:lvl1pPr marL="0" indent="0" algn="l" defTabSz="457200" rtl="0" eaLnBrk="1" latinLnBrk="0" hangingPunct="1">
                <a:spcBef>
                  <a:spcPct val="20000"/>
                </a:spcBef>
                <a:buClr>
                  <a:schemeClr val="tx2"/>
                </a:buClr>
                <a:buFont typeface="Arial" charset="0"/>
                <a:buNone/>
                <a:defRPr sz="1400" b="0" i="0" kern="1200" spc="-60">
                  <a:solidFill>
                    <a:schemeClr val="bg2"/>
                  </a:solidFill>
                  <a:latin typeface="Calibri Light" charset="0"/>
                  <a:ea typeface="Calibri Light" charset="0"/>
                  <a:cs typeface="Calibri Light" charset="0"/>
                </a:defRPr>
              </a:lvl1pPr>
              <a:lvl2pPr marL="742950" indent="-285750" algn="l" defTabSz="457200" rtl="0" eaLnBrk="1" latinLnBrk="0" hangingPunct="1">
                <a:spcBef>
                  <a:spcPct val="20000"/>
                </a:spcBef>
                <a:buClr>
                  <a:schemeClr val="tx2"/>
                </a:buClr>
                <a:buFont typeface="Arial" charset="0"/>
                <a:buChar char="•"/>
                <a:defRPr sz="1400" b="0" i="0" kern="1200" spc="-60">
                  <a:solidFill>
                    <a:schemeClr val="bg1">
                      <a:lumMod val="50000"/>
                    </a:schemeClr>
                  </a:solidFill>
                  <a:latin typeface="Calibri Light" charset="0"/>
                  <a:ea typeface="Calibri Light" charset="0"/>
                  <a:cs typeface="Calibri Light" charset="0"/>
                </a:defRPr>
              </a:lvl2pPr>
              <a:lvl3pPr marL="1143000" indent="-228600" algn="l" defTabSz="457200" rtl="0" eaLnBrk="1" latinLnBrk="0" hangingPunct="1">
                <a:spcBef>
                  <a:spcPct val="20000"/>
                </a:spcBef>
                <a:buClr>
                  <a:schemeClr val="tx2"/>
                </a:buClr>
                <a:buFont typeface="Arial"/>
                <a:buChar char="•"/>
                <a:defRPr sz="1400" b="0" i="0" kern="1200" spc="-60">
                  <a:solidFill>
                    <a:schemeClr val="bg1">
                      <a:lumMod val="50000"/>
                    </a:schemeClr>
                  </a:solidFill>
                  <a:latin typeface="Calibri Light" charset="0"/>
                  <a:ea typeface="Calibri Light" charset="0"/>
                  <a:cs typeface="Calibri Light" charset="0"/>
                </a:defRPr>
              </a:lvl3pPr>
              <a:lvl4pPr marL="1600200" indent="-228600" algn="l" defTabSz="457200" rtl="0" eaLnBrk="1" latinLnBrk="0" hangingPunct="1">
                <a:spcBef>
                  <a:spcPct val="20000"/>
                </a:spcBef>
                <a:buClr>
                  <a:schemeClr val="tx2"/>
                </a:buClr>
                <a:buFont typeface="Arial"/>
                <a:buChar char="–"/>
                <a:defRPr sz="1400" b="0" i="0" kern="1200" spc="-60">
                  <a:solidFill>
                    <a:schemeClr val="bg1">
                      <a:lumMod val="50000"/>
                    </a:schemeClr>
                  </a:solidFill>
                  <a:latin typeface="Calibri Light" charset="0"/>
                  <a:ea typeface="Calibri Light" charset="0"/>
                  <a:cs typeface="Calibri Light" charset="0"/>
                </a:defRPr>
              </a:lvl4pPr>
              <a:lvl5pPr marL="2057400" indent="-228600" algn="l" defTabSz="457200" rtl="0" eaLnBrk="1" latinLnBrk="0" hangingPunct="1">
                <a:spcBef>
                  <a:spcPct val="20000"/>
                </a:spcBef>
                <a:buClr>
                  <a:schemeClr val="tx2"/>
                </a:buClr>
                <a:buFont typeface="Arial"/>
                <a:buChar char="»"/>
                <a:defRPr sz="1400" b="0" i="0" kern="1200" spc="-60">
                  <a:solidFill>
                    <a:schemeClr val="bg1">
                      <a:lumMod val="50000"/>
                    </a:schemeClr>
                  </a:solidFill>
                  <a:latin typeface="Calibri Light" charset="0"/>
                  <a:ea typeface="Calibri Light" charset="0"/>
                  <a:cs typeface="Calibri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buClr>
                  <a:srgbClr val="49494D"/>
                </a:buClr>
              </a:pPr>
              <a:r>
                <a:rPr lang="en-US" sz="2133" spc="-80" dirty="0">
                  <a:solidFill>
                    <a:schemeClr val="tx1"/>
                  </a:solidFill>
                  <a:latin typeface="+mj-lt"/>
                </a:rPr>
                <a:t>Developer friendly services to build ecosystems and platforms</a:t>
              </a:r>
            </a:p>
          </p:txBody>
        </p:sp>
        <p:pic>
          <p:nvPicPr>
            <p:cNvPr id="16" name="Picture 15">
              <a:extLst>
                <a:ext uri="{FF2B5EF4-FFF2-40B4-BE49-F238E27FC236}">
                  <a16:creationId xmlns:a16="http://schemas.microsoft.com/office/drawing/2014/main" id="{F0C15656-95A5-4871-82AF-43559B1962EB}"/>
                </a:ext>
              </a:extLst>
            </p:cNvPr>
            <p:cNvPicPr>
              <a:picLocks noChangeAspect="1"/>
            </p:cNvPicPr>
            <p:nvPr/>
          </p:nvPicPr>
          <p:blipFill>
            <a:blip r:embed="rId5">
              <a:duotone>
                <a:schemeClr val="accent1">
                  <a:shade val="45000"/>
                  <a:satMod val="135000"/>
                </a:schemeClr>
                <a:prstClr val="white"/>
              </a:duotone>
            </a:blip>
            <a:stretch>
              <a:fillRect/>
            </a:stretch>
          </p:blipFill>
          <p:spPr>
            <a:xfrm>
              <a:off x="672846" y="2444212"/>
              <a:ext cx="600447" cy="600447"/>
            </a:xfrm>
            <a:prstGeom prst="rect">
              <a:avLst/>
            </a:prstGeom>
          </p:spPr>
        </p:pic>
      </p:grpSp>
      <p:sp>
        <p:nvSpPr>
          <p:cNvPr id="17" name="Right Brace 16">
            <a:extLst>
              <a:ext uri="{FF2B5EF4-FFF2-40B4-BE49-F238E27FC236}">
                <a16:creationId xmlns:a16="http://schemas.microsoft.com/office/drawing/2014/main" id="{A0503225-CC69-4749-AE8F-5DD3776EC9CF}"/>
              </a:ext>
            </a:extLst>
          </p:cNvPr>
          <p:cNvSpPr/>
          <p:nvPr/>
        </p:nvSpPr>
        <p:spPr>
          <a:xfrm>
            <a:off x="9394610" y="1698187"/>
            <a:ext cx="480291" cy="2778540"/>
          </a:xfrm>
          <a:prstGeom prst="rightBrace">
            <a:avLst>
              <a:gd name="adj1" fmla="val 8333"/>
              <a:gd name="adj2" fmla="val 48838"/>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srgbClr val="2C282C"/>
              </a:solidFill>
              <a:latin typeface="Calibri" panose="020F0502020204030204"/>
            </a:endParaRPr>
          </a:p>
        </p:txBody>
      </p:sp>
      <p:sp>
        <p:nvSpPr>
          <p:cNvPr id="18" name="TextBox 17">
            <a:extLst>
              <a:ext uri="{FF2B5EF4-FFF2-40B4-BE49-F238E27FC236}">
                <a16:creationId xmlns:a16="http://schemas.microsoft.com/office/drawing/2014/main" id="{621F3FAA-C951-429B-92C5-04C2917D76E5}"/>
              </a:ext>
            </a:extLst>
          </p:cNvPr>
          <p:cNvSpPr txBox="1"/>
          <p:nvPr/>
        </p:nvSpPr>
        <p:spPr>
          <a:xfrm>
            <a:off x="9824320" y="2723051"/>
            <a:ext cx="2367680" cy="379656"/>
          </a:xfrm>
          <a:prstGeom prst="rect">
            <a:avLst/>
          </a:prstGeom>
          <a:noFill/>
        </p:spPr>
        <p:txBody>
          <a:bodyPr wrap="square" rtlCol="0">
            <a:spAutoFit/>
          </a:bodyPr>
          <a:lstStyle/>
          <a:p>
            <a:pPr defTabSz="609585"/>
            <a:r>
              <a:rPr lang="en-US" sz="1867" dirty="0">
                <a:latin typeface="+mj-lt"/>
              </a:rPr>
              <a:t>Faster Development</a:t>
            </a:r>
          </a:p>
        </p:txBody>
      </p:sp>
      <p:sp>
        <p:nvSpPr>
          <p:cNvPr id="19" name="Right Brace 18">
            <a:extLst>
              <a:ext uri="{FF2B5EF4-FFF2-40B4-BE49-F238E27FC236}">
                <a16:creationId xmlns:a16="http://schemas.microsoft.com/office/drawing/2014/main" id="{39E8D448-0874-4246-B8C4-A5B92C52CDFF}"/>
              </a:ext>
            </a:extLst>
          </p:cNvPr>
          <p:cNvSpPr/>
          <p:nvPr/>
        </p:nvSpPr>
        <p:spPr>
          <a:xfrm>
            <a:off x="8018217" y="5054139"/>
            <a:ext cx="604852" cy="9829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srgbClr val="2C282C"/>
              </a:solidFill>
              <a:latin typeface="Calibri" panose="020F0502020204030204"/>
            </a:endParaRPr>
          </a:p>
        </p:txBody>
      </p:sp>
      <p:sp>
        <p:nvSpPr>
          <p:cNvPr id="20" name="TextBox 19">
            <a:extLst>
              <a:ext uri="{FF2B5EF4-FFF2-40B4-BE49-F238E27FC236}">
                <a16:creationId xmlns:a16="http://schemas.microsoft.com/office/drawing/2014/main" id="{B946CB90-BB6C-4D43-9020-5670F4EB7114}"/>
              </a:ext>
            </a:extLst>
          </p:cNvPr>
          <p:cNvSpPr txBox="1"/>
          <p:nvPr/>
        </p:nvSpPr>
        <p:spPr>
          <a:xfrm>
            <a:off x="8820949" y="5232043"/>
            <a:ext cx="2651649" cy="666977"/>
          </a:xfrm>
          <a:prstGeom prst="rect">
            <a:avLst/>
          </a:prstGeom>
          <a:noFill/>
        </p:spPr>
        <p:txBody>
          <a:bodyPr wrap="square" rtlCol="0">
            <a:spAutoFit/>
          </a:bodyPr>
          <a:lstStyle/>
          <a:p>
            <a:pPr defTabSz="609585"/>
            <a:r>
              <a:rPr lang="en-US" sz="1867" dirty="0">
                <a:latin typeface="+mj-lt"/>
              </a:rPr>
              <a:t>New Revenue Channels and Growth</a:t>
            </a:r>
          </a:p>
        </p:txBody>
      </p:sp>
      <p:pic>
        <p:nvPicPr>
          <p:cNvPr id="21" name="Picture 20">
            <a:extLst>
              <a:ext uri="{FF2B5EF4-FFF2-40B4-BE49-F238E27FC236}">
                <a16:creationId xmlns:a16="http://schemas.microsoft.com/office/drawing/2014/main" id="{61C2D613-D603-4C5C-B3C3-BE0F827D6564}"/>
              </a:ext>
            </a:extLst>
          </p:cNvPr>
          <p:cNvPicPr>
            <a:picLocks noChangeAspect="1"/>
          </p:cNvPicPr>
          <p:nvPr/>
        </p:nvPicPr>
        <p:blipFill>
          <a:blip r:embed="rId6"/>
          <a:stretch>
            <a:fillRect/>
          </a:stretch>
        </p:blipFill>
        <p:spPr>
          <a:xfrm>
            <a:off x="9735393" y="13197"/>
            <a:ext cx="2424056" cy="626626"/>
          </a:xfrm>
          <a:prstGeom prst="rect">
            <a:avLst/>
          </a:prstGeom>
        </p:spPr>
      </p:pic>
    </p:spTree>
    <p:extLst>
      <p:ext uri="{BB962C8B-B14F-4D97-AF65-F5344CB8AC3E}">
        <p14:creationId xmlns:p14="http://schemas.microsoft.com/office/powerpoint/2010/main" val="253782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7B2F-FF56-47D4-95BC-04D6F7128F6D}"/>
              </a:ext>
            </a:extLst>
          </p:cNvPr>
          <p:cNvSpPr>
            <a:spLocks noGrp="1"/>
          </p:cNvSpPr>
          <p:nvPr>
            <p:ph type="title"/>
          </p:nvPr>
        </p:nvSpPr>
        <p:spPr/>
        <p:txBody>
          <a:bodyPr>
            <a:normAutofit/>
          </a:bodyPr>
          <a:lstStyle/>
          <a:p>
            <a:r>
              <a:rPr lang="en-US" sz="2900" dirty="0">
                <a:latin typeface="+mj-lt"/>
              </a:rPr>
              <a:t>The Importance of Having Quality APIs</a:t>
            </a:r>
          </a:p>
        </p:txBody>
      </p:sp>
      <p:pic>
        <p:nvPicPr>
          <p:cNvPr id="5" name="Picture 4">
            <a:extLst>
              <a:ext uri="{FF2B5EF4-FFF2-40B4-BE49-F238E27FC236}">
                <a16:creationId xmlns:a16="http://schemas.microsoft.com/office/drawing/2014/main" id="{1D0B0B8A-3572-4A6A-B803-8F45A54D89B3}"/>
              </a:ext>
            </a:extLst>
          </p:cNvPr>
          <p:cNvPicPr>
            <a:picLocks noChangeAspect="1"/>
          </p:cNvPicPr>
          <p:nvPr/>
        </p:nvPicPr>
        <p:blipFill>
          <a:blip r:embed="rId2"/>
          <a:stretch>
            <a:fillRect/>
          </a:stretch>
        </p:blipFill>
        <p:spPr>
          <a:xfrm>
            <a:off x="6463895" y="1806129"/>
            <a:ext cx="5223499" cy="3051134"/>
          </a:xfrm>
          <a:prstGeom prst="rect">
            <a:avLst/>
          </a:prstGeom>
        </p:spPr>
      </p:pic>
      <p:sp>
        <p:nvSpPr>
          <p:cNvPr id="3" name="Content Placeholder 2">
            <a:extLst>
              <a:ext uri="{FF2B5EF4-FFF2-40B4-BE49-F238E27FC236}">
                <a16:creationId xmlns:a16="http://schemas.microsoft.com/office/drawing/2014/main" id="{9DE1F123-1C42-47DC-BA88-64373D580204}"/>
              </a:ext>
            </a:extLst>
          </p:cNvPr>
          <p:cNvSpPr>
            <a:spLocks noGrp="1"/>
          </p:cNvSpPr>
          <p:nvPr>
            <p:ph idx="1"/>
          </p:nvPr>
        </p:nvSpPr>
        <p:spPr>
          <a:xfrm>
            <a:off x="785087" y="1544572"/>
            <a:ext cx="5357283" cy="4777982"/>
          </a:xfrm>
        </p:spPr>
        <p:txBody>
          <a:bodyPr>
            <a:normAutofit/>
          </a:bodyPr>
          <a:lstStyle/>
          <a:p>
            <a:r>
              <a:rPr lang="en-US" sz="2000" dirty="0">
                <a:latin typeface="+mn-lt"/>
              </a:rPr>
              <a:t>User experience affects your brand image – especially your public APIs</a:t>
            </a:r>
          </a:p>
          <a:p>
            <a:r>
              <a:rPr lang="en-US" sz="2000" dirty="0">
                <a:latin typeface="+mn-lt"/>
              </a:rPr>
              <a:t>If you don’t test it, you could be exposing your customers to security risks</a:t>
            </a:r>
          </a:p>
          <a:p>
            <a:r>
              <a:rPr lang="en-US" sz="2000" dirty="0">
                <a:latin typeface="+mn-lt"/>
              </a:rPr>
              <a:t>APIs support multiple platforms and applications, if they aren’t working properly you may be affecting a number of applications</a:t>
            </a:r>
          </a:p>
          <a:p>
            <a:r>
              <a:rPr lang="en-US" sz="2000" dirty="0">
                <a:latin typeface="+mn-lt"/>
              </a:rPr>
              <a:t>Testing helps to find areas for innovation</a:t>
            </a:r>
          </a:p>
          <a:p>
            <a:pPr lvl="0"/>
            <a:r>
              <a:rPr lang="en-US" sz="2000" dirty="0">
                <a:latin typeface="+mn-lt"/>
              </a:rPr>
              <a:t>Regression tests can run automatically as part of a deployment process</a:t>
            </a:r>
          </a:p>
          <a:p>
            <a:r>
              <a:rPr lang="en-US" sz="2000" dirty="0">
                <a:latin typeface="+mn-lt"/>
              </a:rPr>
              <a:t>You can’t meet your business objectives without quality software</a:t>
            </a:r>
          </a:p>
          <a:p>
            <a:endParaRPr lang="en-US" sz="2000" dirty="0">
              <a:latin typeface="+mn-lt"/>
            </a:endParaRPr>
          </a:p>
          <a:p>
            <a:endParaRPr lang="en-US" sz="2000" dirty="0">
              <a:latin typeface="+mn-lt"/>
            </a:endParaRPr>
          </a:p>
        </p:txBody>
      </p:sp>
      <p:sp>
        <p:nvSpPr>
          <p:cNvPr id="6" name="TextBox 5">
            <a:extLst>
              <a:ext uri="{FF2B5EF4-FFF2-40B4-BE49-F238E27FC236}">
                <a16:creationId xmlns:a16="http://schemas.microsoft.com/office/drawing/2014/main" id="{54AF0844-CC14-4347-B615-8EE6FB82553B}"/>
              </a:ext>
            </a:extLst>
          </p:cNvPr>
          <p:cNvSpPr txBox="1"/>
          <p:nvPr/>
        </p:nvSpPr>
        <p:spPr>
          <a:xfrm>
            <a:off x="6544715" y="4858064"/>
            <a:ext cx="5061857" cy="338554"/>
          </a:xfrm>
          <a:prstGeom prst="rect">
            <a:avLst/>
          </a:prstGeom>
          <a:noFill/>
        </p:spPr>
        <p:txBody>
          <a:bodyPr wrap="square" rtlCol="0">
            <a:spAutoFit/>
          </a:bodyPr>
          <a:lstStyle/>
          <a:p>
            <a:pPr algn="ctr"/>
            <a:r>
              <a:rPr lang="en-US" sz="1600" dirty="0">
                <a:solidFill>
                  <a:schemeClr val="tx2">
                    <a:lumMod val="75000"/>
                  </a:schemeClr>
                </a:solidFill>
              </a:rPr>
              <a:t>Management Objective with QA &amp; Testing</a:t>
            </a:r>
            <a:r>
              <a:rPr lang="en-US" sz="1100" dirty="0">
                <a:solidFill>
                  <a:schemeClr val="tx2">
                    <a:lumMod val="75000"/>
                  </a:schemeClr>
                </a:solidFill>
              </a:rPr>
              <a:t>*</a:t>
            </a:r>
            <a:r>
              <a:rPr lang="en-US" sz="1600" dirty="0">
                <a:solidFill>
                  <a:schemeClr val="tx2">
                    <a:lumMod val="75000"/>
                  </a:schemeClr>
                </a:solidFill>
              </a:rPr>
              <a:t> </a:t>
            </a:r>
            <a:r>
              <a:rPr lang="en-US" sz="800" dirty="0">
                <a:solidFill>
                  <a:schemeClr val="tx2">
                    <a:lumMod val="75000"/>
                  </a:schemeClr>
                </a:solidFill>
              </a:rPr>
              <a:t>World Quality Report ‘16-’17</a:t>
            </a:r>
            <a:endParaRPr lang="en-US" sz="1600" dirty="0">
              <a:solidFill>
                <a:schemeClr val="tx2">
                  <a:lumMod val="75000"/>
                </a:schemeClr>
              </a:solidFill>
            </a:endParaRPr>
          </a:p>
        </p:txBody>
      </p:sp>
    </p:spTree>
    <p:extLst>
      <p:ext uri="{BB962C8B-B14F-4D97-AF65-F5344CB8AC3E}">
        <p14:creationId xmlns:p14="http://schemas.microsoft.com/office/powerpoint/2010/main" val="4283082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814E-A771-4FFC-BF59-54F1FB7EA36B}"/>
              </a:ext>
            </a:extLst>
          </p:cNvPr>
          <p:cNvSpPr>
            <a:spLocks noGrp="1"/>
          </p:cNvSpPr>
          <p:nvPr>
            <p:ph type="title"/>
          </p:nvPr>
        </p:nvSpPr>
        <p:spPr/>
        <p:txBody>
          <a:bodyPr/>
          <a:lstStyle/>
          <a:p>
            <a:r>
              <a:rPr lang="en-US" dirty="0"/>
              <a:t>API layer testing for Automation vs. UI</a:t>
            </a:r>
          </a:p>
        </p:txBody>
      </p:sp>
      <p:sp>
        <p:nvSpPr>
          <p:cNvPr id="3" name="Content Placeholder 2">
            <a:extLst>
              <a:ext uri="{FF2B5EF4-FFF2-40B4-BE49-F238E27FC236}">
                <a16:creationId xmlns:a16="http://schemas.microsoft.com/office/drawing/2014/main" id="{CF733ED2-DD7B-44BA-A5EC-1BBB457C3028}"/>
              </a:ext>
            </a:extLst>
          </p:cNvPr>
          <p:cNvSpPr>
            <a:spLocks noGrp="1"/>
          </p:cNvSpPr>
          <p:nvPr>
            <p:ph idx="1"/>
          </p:nvPr>
        </p:nvSpPr>
        <p:spPr/>
        <p:txBody>
          <a:bodyPr>
            <a:normAutofit/>
          </a:bodyPr>
          <a:lstStyle/>
          <a:p>
            <a:r>
              <a:rPr lang="en-US" sz="2000" dirty="0">
                <a:latin typeface="+mn-lt"/>
              </a:rPr>
              <a:t>Understanding the service from top down </a:t>
            </a:r>
          </a:p>
          <a:p>
            <a:pPr lvl="1"/>
            <a:r>
              <a:rPr lang="en-US" sz="1800" dirty="0">
                <a:latin typeface="+mn-lt"/>
              </a:rPr>
              <a:t>The starting point for building test frameworks</a:t>
            </a:r>
          </a:p>
          <a:p>
            <a:r>
              <a:rPr lang="en-US" sz="2000" dirty="0">
                <a:latin typeface="+mn-lt"/>
              </a:rPr>
              <a:t>Shifting your focus and your process</a:t>
            </a:r>
          </a:p>
          <a:p>
            <a:pPr lvl="1"/>
            <a:r>
              <a:rPr lang="en-US" sz="1600" dirty="0">
                <a:latin typeface="+mn-lt"/>
              </a:rPr>
              <a:t>What you have been doing until now</a:t>
            </a:r>
          </a:p>
          <a:p>
            <a:pPr lvl="1"/>
            <a:r>
              <a:rPr lang="en-US" sz="1600" dirty="0">
                <a:latin typeface="+mn-lt"/>
              </a:rPr>
              <a:t>How to reuse the core of your frameworks</a:t>
            </a:r>
          </a:p>
          <a:p>
            <a:pPr lvl="1"/>
            <a:r>
              <a:rPr lang="en-US" sz="1600" dirty="0">
                <a:latin typeface="+mn-lt"/>
              </a:rPr>
              <a:t>How to pivot and build a better strategy</a:t>
            </a:r>
          </a:p>
          <a:p>
            <a:r>
              <a:rPr lang="en-US" sz="2000" dirty="0">
                <a:latin typeface="+mn-lt"/>
              </a:rPr>
              <a:t>Being able to reuse parts of the framework against new features, </a:t>
            </a:r>
          </a:p>
          <a:p>
            <a:r>
              <a:rPr lang="en-US" sz="2000" dirty="0">
                <a:latin typeface="+mn-lt"/>
              </a:rPr>
              <a:t>How to refactor framework with new tests for new endpoints or changes to existing endpoints</a:t>
            </a:r>
          </a:p>
          <a:p>
            <a:r>
              <a:rPr lang="en-US" sz="2000" dirty="0">
                <a:latin typeface="+mn-lt"/>
              </a:rPr>
              <a:t>Integrating your test framework into CI/CD pipelines is key</a:t>
            </a:r>
          </a:p>
          <a:p>
            <a:pPr lvl="1"/>
            <a:r>
              <a:rPr lang="en-US" sz="1800" dirty="0">
                <a:latin typeface="+mn-lt"/>
              </a:rPr>
              <a:t>That way your tests can run as part of your applications build process </a:t>
            </a:r>
          </a:p>
          <a:p>
            <a:pPr lvl="1"/>
            <a:r>
              <a:rPr lang="en-US" sz="1800" dirty="0">
                <a:latin typeface="+mn-lt"/>
              </a:rPr>
              <a:t>Learn of any misfires early</a:t>
            </a:r>
          </a:p>
          <a:p>
            <a:pPr lvl="1"/>
            <a:r>
              <a:rPr lang="en-US" sz="1800" dirty="0">
                <a:latin typeface="+mn-lt"/>
              </a:rPr>
              <a:t>The sooner you catch a defect, the cheaper it will cost</a:t>
            </a:r>
          </a:p>
        </p:txBody>
      </p:sp>
    </p:spTree>
    <p:extLst>
      <p:ext uri="{BB962C8B-B14F-4D97-AF65-F5344CB8AC3E}">
        <p14:creationId xmlns:p14="http://schemas.microsoft.com/office/powerpoint/2010/main" val="2311659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1488-F104-4EB9-A913-44CF407A9204}"/>
              </a:ext>
            </a:extLst>
          </p:cNvPr>
          <p:cNvSpPr>
            <a:spLocks noGrp="1"/>
          </p:cNvSpPr>
          <p:nvPr>
            <p:ph type="title"/>
          </p:nvPr>
        </p:nvSpPr>
        <p:spPr/>
        <p:txBody>
          <a:bodyPr>
            <a:normAutofit/>
          </a:bodyPr>
          <a:lstStyle/>
          <a:p>
            <a:pPr algn="ctr"/>
            <a:r>
              <a:rPr lang="en-US" sz="4800" dirty="0">
                <a:latin typeface="+mn-lt"/>
              </a:rPr>
              <a:t>Introducing SoapUI Pro</a:t>
            </a:r>
          </a:p>
        </p:txBody>
      </p:sp>
      <p:pic>
        <p:nvPicPr>
          <p:cNvPr id="5" name="Picture 4">
            <a:extLst>
              <a:ext uri="{FF2B5EF4-FFF2-40B4-BE49-F238E27FC236}">
                <a16:creationId xmlns:a16="http://schemas.microsoft.com/office/drawing/2014/main" id="{AB9B327A-6D95-4AEB-8958-EE3229000C34}"/>
              </a:ext>
            </a:extLst>
          </p:cNvPr>
          <p:cNvPicPr>
            <a:picLocks noChangeAspect="1"/>
          </p:cNvPicPr>
          <p:nvPr/>
        </p:nvPicPr>
        <p:blipFill>
          <a:blip r:embed="rId2"/>
          <a:stretch>
            <a:fillRect/>
          </a:stretch>
        </p:blipFill>
        <p:spPr>
          <a:xfrm>
            <a:off x="9680666" y="6271708"/>
            <a:ext cx="2683179" cy="742277"/>
          </a:xfrm>
          <a:prstGeom prst="rect">
            <a:avLst/>
          </a:prstGeom>
        </p:spPr>
      </p:pic>
    </p:spTree>
    <p:extLst>
      <p:ext uri="{BB962C8B-B14F-4D97-AF65-F5344CB8AC3E}">
        <p14:creationId xmlns:p14="http://schemas.microsoft.com/office/powerpoint/2010/main" val="175250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943" y="410164"/>
            <a:ext cx="8517467" cy="715343"/>
          </a:xfrm>
        </p:spPr>
        <p:txBody>
          <a:bodyPr>
            <a:normAutofit/>
          </a:bodyPr>
          <a:lstStyle/>
          <a:p>
            <a:r>
              <a:rPr lang="en-US" sz="2900" b="1" dirty="0">
                <a:solidFill>
                  <a:schemeClr val="tx2">
                    <a:lumMod val="75000"/>
                  </a:schemeClr>
                </a:solidFill>
                <a:ea typeface="Open Sans" panose="020B0606030504020204" pitchFamily="34" charset="0"/>
                <a:cs typeface="Open Sans" panose="020B0606030504020204" pitchFamily="34" charset="0"/>
              </a:rPr>
              <a:t>Introduction to SoapUI Pro</a:t>
            </a:r>
          </a:p>
        </p:txBody>
      </p:sp>
      <p:sp>
        <p:nvSpPr>
          <p:cNvPr id="5" name="Content Placeholder 3"/>
          <p:cNvSpPr txBox="1">
            <a:spLocks/>
          </p:cNvSpPr>
          <p:nvPr/>
        </p:nvSpPr>
        <p:spPr>
          <a:xfrm>
            <a:off x="587708" y="1260505"/>
            <a:ext cx="7407068" cy="4570482"/>
          </a:xfrm>
          <a:prstGeom prst="rect">
            <a:avLst/>
          </a:prstGeom>
        </p:spPr>
        <p:txBody>
          <a:bodyPr vert="horz" wrap="square" lIns="0" tIns="45720" rIns="91440" bIns="45720" rtlCol="0">
            <a:spAutoFit/>
          </a:bodyPr>
          <a:lstStyle>
            <a:lvl1pPr marL="342900" indent="-342900" algn="l" defTabSz="457200" rtl="0" eaLnBrk="1" latinLnBrk="0" hangingPunct="1">
              <a:spcBef>
                <a:spcPct val="20000"/>
              </a:spcBef>
              <a:buFont typeface="Arial"/>
              <a:buChar char="•"/>
              <a:defRPr sz="2800" b="0" i="0" kern="1200" baseline="0">
                <a:solidFill>
                  <a:schemeClr val="tx2">
                    <a:lumMod val="75000"/>
                  </a:schemeClr>
                </a:solidFill>
                <a:latin typeface="Proxima Nova Regular"/>
                <a:ea typeface="+mn-ea"/>
                <a:cs typeface="Proxima Nova Regular"/>
              </a:defRPr>
            </a:lvl1pPr>
            <a:lvl2pPr marL="742950" indent="-285750" algn="l" defTabSz="457200" rtl="0" eaLnBrk="1" latinLnBrk="0" hangingPunct="1">
              <a:spcBef>
                <a:spcPct val="20000"/>
              </a:spcBef>
              <a:buFont typeface="Arial"/>
              <a:buChar char="–"/>
              <a:defRPr sz="2400" kern="1200">
                <a:solidFill>
                  <a:schemeClr val="tx2">
                    <a:lumMod val="75000"/>
                  </a:schemeClr>
                </a:solidFill>
                <a:latin typeface="Proxima Nova Bold"/>
                <a:ea typeface="+mn-ea"/>
                <a:cs typeface="Proxima Nova Bold"/>
              </a:defRPr>
            </a:lvl2pPr>
            <a:lvl3pPr marL="1143000" indent="-228600" algn="l" defTabSz="457200" rtl="0" eaLnBrk="1" latinLnBrk="0" hangingPunct="1">
              <a:spcBef>
                <a:spcPct val="20000"/>
              </a:spcBef>
              <a:buFont typeface="Arial"/>
              <a:buChar char="•"/>
              <a:defRPr sz="2000" kern="1200" baseline="0">
                <a:solidFill>
                  <a:schemeClr val="tx2">
                    <a:lumMod val="75000"/>
                  </a:schemeClr>
                </a:solidFill>
                <a:latin typeface="Proxima Nova Bold"/>
                <a:ea typeface="+mn-ea"/>
                <a:cs typeface="Proxima Nova Bold"/>
              </a:defRPr>
            </a:lvl3pPr>
            <a:lvl4pPr marL="1600200" indent="-228600" algn="l" defTabSz="457200" rtl="0" eaLnBrk="1" latinLnBrk="0" hangingPunct="1">
              <a:spcBef>
                <a:spcPct val="20000"/>
              </a:spcBef>
              <a:buFont typeface="Arial"/>
              <a:buChar char="–"/>
              <a:defRPr sz="2000" kern="1200">
                <a:solidFill>
                  <a:schemeClr val="tx2">
                    <a:lumMod val="75000"/>
                  </a:schemeClr>
                </a:solidFill>
                <a:latin typeface="Proxima Nova Bold"/>
                <a:ea typeface="+mn-ea"/>
                <a:cs typeface="Proxima Nova Bold"/>
              </a:defRPr>
            </a:lvl4pPr>
            <a:lvl5pPr marL="2057400" indent="-228600" algn="l" defTabSz="457200" rtl="0" eaLnBrk="1" latinLnBrk="0" hangingPunct="1">
              <a:spcBef>
                <a:spcPct val="20000"/>
              </a:spcBef>
              <a:buFont typeface="Arial"/>
              <a:buChar char="»"/>
              <a:defRPr sz="2000" kern="1200">
                <a:solidFill>
                  <a:schemeClr val="tx2">
                    <a:lumMod val="75000"/>
                  </a:schemeClr>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latin typeface="+mn-lt"/>
                <a:ea typeface="Open Sans" panose="020B0606030504020204" pitchFamily="34" charset="0"/>
                <a:cs typeface="Open Sans" panose="020B0606030504020204" pitchFamily="34" charset="0"/>
              </a:rPr>
              <a:t>What is it?</a:t>
            </a:r>
          </a:p>
          <a:p>
            <a:pPr lvl="1">
              <a:buFont typeface="Courier New" panose="02070309020205020404" pitchFamily="49" charset="0"/>
              <a:buChar char="o"/>
            </a:pPr>
            <a:r>
              <a:rPr lang="en-US" sz="1600" dirty="0">
                <a:latin typeface="+mn-lt"/>
                <a:ea typeface="Open Sans" panose="020B0606030504020204" pitchFamily="34" charset="0"/>
                <a:cs typeface="Open Sans" panose="020B0606030504020204" pitchFamily="34" charset="0"/>
              </a:rPr>
              <a:t>Validate your API behaves as expected </a:t>
            </a:r>
          </a:p>
          <a:p>
            <a:pPr lvl="1">
              <a:buFont typeface="Courier New" panose="02070309020205020404" pitchFamily="49" charset="0"/>
              <a:buChar char="o"/>
            </a:pPr>
            <a:r>
              <a:rPr lang="en-US" sz="1600" dirty="0">
                <a:latin typeface="+mn-lt"/>
                <a:ea typeface="Open Sans" panose="020B0606030504020204" pitchFamily="34" charset="0"/>
                <a:cs typeface="Open Sans" panose="020B0606030504020204" pitchFamily="34" charset="0"/>
              </a:rPr>
              <a:t>Add security scans to tests</a:t>
            </a:r>
          </a:p>
          <a:p>
            <a:pPr lvl="1">
              <a:buFont typeface="Courier New" panose="02070309020205020404" pitchFamily="49" charset="0"/>
              <a:buChar char="o"/>
            </a:pPr>
            <a:r>
              <a:rPr lang="en-US" sz="1600" dirty="0">
                <a:latin typeface="+mn-lt"/>
                <a:ea typeface="Open Sans" panose="020B0606030504020204" pitchFamily="34" charset="0"/>
                <a:cs typeface="Open Sans" panose="020B0606030504020204" pitchFamily="34" charset="0"/>
              </a:rPr>
              <a:t>Run and automate tests in a variety of scenarios</a:t>
            </a:r>
          </a:p>
          <a:p>
            <a:pPr lvl="1">
              <a:buFont typeface="Courier New" panose="02070309020205020404" pitchFamily="49" charset="0"/>
              <a:buChar char="o"/>
            </a:pPr>
            <a:r>
              <a:rPr lang="en-US" sz="1600" dirty="0">
                <a:latin typeface="+mn-lt"/>
                <a:ea typeface="Open Sans" panose="020B0606030504020204" pitchFamily="34" charset="0"/>
                <a:cs typeface="Open Sans" panose="020B0606030504020204" pitchFamily="34" charset="0"/>
              </a:rPr>
              <a:t>Enhance your automated tests with data</a:t>
            </a:r>
          </a:p>
          <a:p>
            <a:pPr>
              <a:spcBef>
                <a:spcPts val="1200"/>
              </a:spcBef>
            </a:pPr>
            <a:r>
              <a:rPr lang="en-US" sz="1800" b="1" dirty="0">
                <a:latin typeface="+mn-lt"/>
                <a:ea typeface="Open Sans" panose="020B0606030504020204" pitchFamily="34" charset="0"/>
                <a:cs typeface="Open Sans" panose="020B0606030504020204" pitchFamily="34" charset="0"/>
              </a:rPr>
              <a:t>Why do I need this?</a:t>
            </a:r>
          </a:p>
          <a:p>
            <a:pPr lvl="1">
              <a:spcAft>
                <a:spcPts val="600"/>
              </a:spcAft>
              <a:buFont typeface="Courier New" panose="02070309020205020404" pitchFamily="49" charset="0"/>
              <a:buChar char="o"/>
            </a:pPr>
            <a:r>
              <a:rPr lang="en-US" sz="1600" dirty="0">
                <a:latin typeface="+mn-lt"/>
                <a:ea typeface="Open Sans" panose="020B0606030504020204" pitchFamily="34" charset="0"/>
                <a:cs typeface="Open Sans" panose="020B0606030504020204" pitchFamily="34" charset="0"/>
              </a:rPr>
              <a:t>Reduce time to market, quickly build, run and repeat tests </a:t>
            </a:r>
          </a:p>
          <a:p>
            <a:pPr lvl="1">
              <a:spcAft>
                <a:spcPts val="600"/>
              </a:spcAft>
              <a:buFont typeface="Courier New" panose="02070309020205020404" pitchFamily="49" charset="0"/>
              <a:buChar char="o"/>
            </a:pPr>
            <a:r>
              <a:rPr lang="en-US" sz="1600" dirty="0">
                <a:latin typeface="+mn-lt"/>
                <a:ea typeface="Open Sans" panose="020B0606030504020204" pitchFamily="34" charset="0"/>
                <a:cs typeface="Open Sans" panose="020B0606030504020204" pitchFamily="34" charset="0"/>
              </a:rPr>
              <a:t>Test early, Integrate API testing into the build process</a:t>
            </a:r>
          </a:p>
          <a:p>
            <a:pPr lvl="1">
              <a:spcAft>
                <a:spcPts val="600"/>
              </a:spcAft>
              <a:buFont typeface="Courier New" panose="02070309020205020404" pitchFamily="49" charset="0"/>
              <a:buChar char="o"/>
            </a:pPr>
            <a:r>
              <a:rPr lang="en-US" sz="1600" dirty="0">
                <a:latin typeface="+mn-lt"/>
                <a:ea typeface="Open Sans" panose="020B0606030504020204" pitchFamily="34" charset="0"/>
                <a:cs typeface="Open Sans" panose="020B0606030504020204" pitchFamily="34" charset="0"/>
              </a:rPr>
              <a:t>Reduce the risk posed by malfunctioning API on the business</a:t>
            </a:r>
          </a:p>
          <a:p>
            <a:pPr>
              <a:spcBef>
                <a:spcPts val="1200"/>
              </a:spcBef>
            </a:pPr>
            <a:r>
              <a:rPr lang="en-US" sz="1800" b="1" dirty="0">
                <a:latin typeface="+mn-lt"/>
                <a:ea typeface="Open Sans" panose="020B0606030504020204" pitchFamily="34" charset="0"/>
                <a:cs typeface="Open Sans" panose="020B0606030504020204" pitchFamily="34" charset="0"/>
              </a:rPr>
              <a:t>Why SoapUI Pro from SmartBear?</a:t>
            </a:r>
          </a:p>
          <a:p>
            <a:pPr lvl="1">
              <a:spcAft>
                <a:spcPts val="600"/>
              </a:spcAft>
              <a:buFont typeface="Courier New" panose="02070309020205020404" pitchFamily="49" charset="0"/>
              <a:buChar char="o"/>
            </a:pPr>
            <a:r>
              <a:rPr lang="en-US" sz="1600" dirty="0">
                <a:latin typeface="+mn-lt"/>
                <a:ea typeface="Open Sans" panose="020B0606030504020204" pitchFamily="34" charset="0"/>
                <a:cs typeface="Open Sans" panose="020B0606030504020204" pitchFamily="34" charset="0"/>
              </a:rPr>
              <a:t>Decade-long history building API testing tools</a:t>
            </a:r>
          </a:p>
          <a:p>
            <a:pPr lvl="1">
              <a:spcAft>
                <a:spcPts val="600"/>
              </a:spcAft>
              <a:buFont typeface="Courier New" panose="02070309020205020404" pitchFamily="49" charset="0"/>
              <a:buChar char="o"/>
            </a:pPr>
            <a:r>
              <a:rPr lang="en-US" sz="1600" dirty="0">
                <a:latin typeface="+mn-lt"/>
                <a:ea typeface="Open Sans" panose="020B0606030504020204" pitchFamily="34" charset="0"/>
                <a:cs typeface="Open Sans" panose="020B0606030504020204" pitchFamily="34" charset="0"/>
              </a:rPr>
              <a:t>Over 10 Million developers and testers love the intuitiveness</a:t>
            </a:r>
          </a:p>
          <a:p>
            <a:pPr lvl="1">
              <a:spcAft>
                <a:spcPts val="600"/>
              </a:spcAft>
              <a:buFont typeface="Courier New" panose="02070309020205020404" pitchFamily="49" charset="0"/>
              <a:buChar char="o"/>
            </a:pPr>
            <a:r>
              <a:rPr lang="en-US" sz="1600" dirty="0">
                <a:latin typeface="+mn-lt"/>
                <a:ea typeface="Open Sans" panose="020B0606030504020204" pitchFamily="34" charset="0"/>
                <a:cs typeface="Open Sans" panose="020B0606030504020204" pitchFamily="34" charset="0"/>
              </a:rPr>
              <a:t>Powerful support for SOAP, REST and JMS testing</a:t>
            </a:r>
          </a:p>
        </p:txBody>
      </p:sp>
      <p:grpSp>
        <p:nvGrpSpPr>
          <p:cNvPr id="16" name="Group 15"/>
          <p:cNvGrpSpPr/>
          <p:nvPr/>
        </p:nvGrpSpPr>
        <p:grpSpPr>
          <a:xfrm>
            <a:off x="8513288" y="1002321"/>
            <a:ext cx="2003671" cy="4982913"/>
            <a:chOff x="6548808" y="1246437"/>
            <a:chExt cx="2003671" cy="4982913"/>
          </a:xfrm>
        </p:grpSpPr>
        <p:sp>
          <p:nvSpPr>
            <p:cNvPr id="7" name="Rounded Rectangle 6"/>
            <p:cNvSpPr/>
            <p:nvPr/>
          </p:nvSpPr>
          <p:spPr>
            <a:xfrm>
              <a:off x="6548808" y="1246437"/>
              <a:ext cx="2003671" cy="1289051"/>
            </a:xfrm>
            <a:prstGeom prst="roundRect">
              <a:avLst/>
            </a:prstGeom>
            <a:solidFill>
              <a:schemeClr val="bg1"/>
            </a:solidFill>
            <a:ln>
              <a:noFill/>
            </a:ln>
            <a:effectLst>
              <a:outerShdw blurRad="50800" dist="38100" dir="2700000" sx="98000" sy="98000" algn="tl" rotWithShape="0">
                <a:prstClr val="black"/>
              </a:outerShdw>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4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Functional Testing</a:t>
              </a:r>
            </a:p>
          </p:txBody>
        </p:sp>
        <p:grpSp>
          <p:nvGrpSpPr>
            <p:cNvPr id="6" name="Group 5"/>
            <p:cNvGrpSpPr/>
            <p:nvPr/>
          </p:nvGrpSpPr>
          <p:grpSpPr>
            <a:xfrm>
              <a:off x="6570909" y="3520915"/>
              <a:ext cx="1959469" cy="2708435"/>
              <a:chOff x="6570909" y="3520915"/>
              <a:chExt cx="1959469" cy="2708435"/>
            </a:xfrm>
          </p:grpSpPr>
          <p:grpSp>
            <p:nvGrpSpPr>
              <p:cNvPr id="10" name="Group 9"/>
              <p:cNvGrpSpPr/>
              <p:nvPr/>
            </p:nvGrpSpPr>
            <p:grpSpPr>
              <a:xfrm>
                <a:off x="6570909" y="3520915"/>
                <a:ext cx="1959469" cy="2554545"/>
                <a:chOff x="6579491" y="3043866"/>
                <a:chExt cx="1959469" cy="1231106"/>
              </a:xfrm>
            </p:grpSpPr>
            <p:cxnSp>
              <p:nvCxnSpPr>
                <p:cNvPr id="11" name="Straight Connector 10"/>
                <p:cNvCxnSpPr/>
                <p:nvPr/>
              </p:nvCxnSpPr>
              <p:spPr>
                <a:xfrm>
                  <a:off x="6579491" y="3043866"/>
                  <a:ext cx="0" cy="1231106"/>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8538960" y="3043866"/>
                  <a:ext cx="0" cy="1231106"/>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6570909" y="3520916"/>
                <a:ext cx="1959469" cy="2708434"/>
              </a:xfrm>
              <a:prstGeom prst="rect">
                <a:avLst/>
              </a:prstGeom>
              <a:noFill/>
            </p:spPr>
            <p:txBody>
              <a:bodyPr wrap="square" lIns="18288" rIns="18288" rtlCol="0">
                <a:spAutoFit/>
              </a:bodyPr>
              <a:lstStyle/>
              <a:p>
                <a:pPr marL="111125" lvl="1">
                  <a:spcAft>
                    <a:spcPts val="1200"/>
                  </a:spcAft>
                </a:pPr>
                <a:r>
                  <a:rPr lang="en-US" sz="1200" dirty="0">
                    <a:solidFill>
                      <a:schemeClr val="tx2">
                        <a:lumMod val="75000"/>
                      </a:schemeClr>
                    </a:solidFill>
                    <a:ea typeface="Open Sans" panose="020B0606030504020204" pitchFamily="34" charset="0"/>
                    <a:cs typeface="Open Sans" panose="020B0606030504020204" pitchFamily="34" charset="0"/>
                  </a:rPr>
                  <a:t>SOAP, REST, JMS and many more protocols</a:t>
                </a:r>
              </a:p>
              <a:p>
                <a:pPr marL="111125" lvl="1">
                  <a:spcAft>
                    <a:spcPts val="1200"/>
                  </a:spcAft>
                </a:pPr>
                <a:r>
                  <a:rPr lang="en-US" sz="1200" dirty="0">
                    <a:solidFill>
                      <a:schemeClr val="tx2">
                        <a:lumMod val="75000"/>
                      </a:schemeClr>
                    </a:solidFill>
                    <a:ea typeface="Open Sans" panose="020B0606030504020204" pitchFamily="34" charset="0"/>
                    <a:cs typeface="Open Sans" panose="020B0606030504020204" pitchFamily="34" charset="0"/>
                  </a:rPr>
                  <a:t>Ad hoc or data-driven</a:t>
                </a:r>
              </a:p>
              <a:p>
                <a:pPr marL="111125" lvl="1">
                  <a:spcAft>
                    <a:spcPts val="1200"/>
                  </a:spcAft>
                </a:pPr>
                <a:r>
                  <a:rPr lang="en-US" sz="1200" dirty="0">
                    <a:solidFill>
                      <a:schemeClr val="tx2">
                        <a:lumMod val="75000"/>
                      </a:schemeClr>
                    </a:solidFill>
                    <a:ea typeface="Open Sans" panose="020B0606030504020204" pitchFamily="34" charset="0"/>
                    <a:cs typeface="Open Sans" panose="020B0606030504020204" pitchFamily="34" charset="0"/>
                  </a:rPr>
                  <a:t>Manual or automated</a:t>
                </a:r>
              </a:p>
              <a:p>
                <a:pPr marL="111125" lvl="1">
                  <a:spcAft>
                    <a:spcPts val="1200"/>
                  </a:spcAft>
                </a:pPr>
                <a:r>
                  <a:rPr lang="en-US" sz="1200" dirty="0">
                    <a:solidFill>
                      <a:schemeClr val="tx2">
                        <a:lumMod val="75000"/>
                      </a:schemeClr>
                    </a:solidFill>
                    <a:ea typeface="Open Sans" panose="020B0606030504020204" pitchFamily="34" charset="0"/>
                    <a:cs typeface="Open Sans" panose="020B0606030504020204" pitchFamily="34" charset="0"/>
                  </a:rPr>
                  <a:t>Point &amp; click for easy data transfer &amp; validation</a:t>
                </a:r>
              </a:p>
              <a:p>
                <a:pPr marL="111125" lvl="1">
                  <a:spcAft>
                    <a:spcPts val="1200"/>
                  </a:spcAft>
                </a:pPr>
                <a:r>
                  <a:rPr lang="en-US" sz="1200" dirty="0">
                    <a:solidFill>
                      <a:schemeClr val="tx2">
                        <a:lumMod val="75000"/>
                      </a:schemeClr>
                    </a:solidFill>
                    <a:ea typeface="Open Sans" panose="020B0606030504020204" pitchFamily="34" charset="0"/>
                    <a:cs typeface="Open Sans" panose="020B0606030504020204" pitchFamily="34" charset="0"/>
                  </a:rPr>
                  <a:t>Record and use API interactions</a:t>
                </a:r>
              </a:p>
              <a:p>
                <a:pPr marL="111125" lvl="1">
                  <a:spcAft>
                    <a:spcPts val="1200"/>
                  </a:spcAft>
                </a:pPr>
                <a:r>
                  <a:rPr lang="en-US" sz="1200" dirty="0">
                    <a:solidFill>
                      <a:schemeClr val="tx2">
                        <a:lumMod val="75000"/>
                      </a:schemeClr>
                    </a:solidFill>
                    <a:ea typeface="Open Sans" panose="020B0606030504020204" pitchFamily="34" charset="0"/>
                    <a:cs typeface="Open Sans" panose="020B0606030504020204" pitchFamily="34" charset="0"/>
                  </a:rPr>
                  <a:t>Easy API definition refactoring</a:t>
                </a:r>
              </a:p>
            </p:txBody>
          </p:sp>
        </p:grpSp>
        <p:pic>
          <p:nvPicPr>
            <p:cNvPr id="14" name="Picture 13" descr="Functional_Test_Automation.png"/>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76608" y="2725104"/>
              <a:ext cx="748070" cy="606196"/>
            </a:xfrm>
            <a:prstGeom prst="rect">
              <a:avLst/>
            </a:prstGeom>
          </p:spPr>
        </p:pic>
      </p:grpSp>
      <p:pic>
        <p:nvPicPr>
          <p:cNvPr id="15" name="Picture 14"/>
          <p:cNvPicPr>
            <a:picLocks noChangeAspect="1"/>
          </p:cNvPicPr>
          <p:nvPr/>
        </p:nvPicPr>
        <p:blipFill>
          <a:blip r:embed="rId4"/>
          <a:stretch>
            <a:fillRect/>
          </a:stretch>
        </p:blipFill>
        <p:spPr>
          <a:xfrm>
            <a:off x="8551635" y="1319802"/>
            <a:ext cx="1887291" cy="445648"/>
          </a:xfrm>
          <a:prstGeom prst="rect">
            <a:avLst/>
          </a:prstGeom>
        </p:spPr>
      </p:pic>
      <p:pic>
        <p:nvPicPr>
          <p:cNvPr id="17" name="Picture 16">
            <a:extLst>
              <a:ext uri="{FF2B5EF4-FFF2-40B4-BE49-F238E27FC236}">
                <a16:creationId xmlns:a16="http://schemas.microsoft.com/office/drawing/2014/main" id="{EDFF039E-F4C8-46BC-A62C-6926DEE74D48}"/>
              </a:ext>
            </a:extLst>
          </p:cNvPr>
          <p:cNvPicPr>
            <a:picLocks noChangeAspect="1"/>
          </p:cNvPicPr>
          <p:nvPr/>
        </p:nvPicPr>
        <p:blipFill>
          <a:blip r:embed="rId5"/>
          <a:stretch>
            <a:fillRect/>
          </a:stretch>
        </p:blipFill>
        <p:spPr>
          <a:xfrm>
            <a:off x="9735393" y="2439"/>
            <a:ext cx="2424056" cy="626626"/>
          </a:xfrm>
          <a:prstGeom prst="rect">
            <a:avLst/>
          </a:prstGeom>
        </p:spPr>
      </p:pic>
    </p:spTree>
    <p:extLst>
      <p:ext uri="{BB962C8B-B14F-4D97-AF65-F5344CB8AC3E}">
        <p14:creationId xmlns:p14="http://schemas.microsoft.com/office/powerpoint/2010/main" val="2085641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1941223" y="4911894"/>
            <a:ext cx="8351927" cy="125180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endParaRPr lang="en-US" dirty="0">
              <a:solidFill>
                <a:prstClr val="white"/>
              </a:solidFill>
              <a:latin typeface="Calibri"/>
            </a:endParaRPr>
          </a:p>
        </p:txBody>
      </p:sp>
      <p:sp>
        <p:nvSpPr>
          <p:cNvPr id="23" name="Rounded Rectangle 22"/>
          <p:cNvSpPr/>
          <p:nvPr/>
        </p:nvSpPr>
        <p:spPr>
          <a:xfrm>
            <a:off x="7563773" y="3512249"/>
            <a:ext cx="2725773" cy="1289051"/>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defTabSz="457200"/>
            <a:r>
              <a:rPr lang="en-US" sz="1600" b="1" dirty="0">
                <a:solidFill>
                  <a:prstClr val="white">
                    <a:lumMod val="95000"/>
                  </a:prstClr>
                </a:solidFill>
                <a:ea typeface="Open Sans" panose="020B0606030504020204" pitchFamily="34" charset="0"/>
                <a:cs typeface="Open Sans" panose="020B0606030504020204" pitchFamily="34" charset="0"/>
              </a:rPr>
              <a:t>API Virtualization</a:t>
            </a:r>
          </a:p>
        </p:txBody>
      </p:sp>
      <p:sp>
        <p:nvSpPr>
          <p:cNvPr id="18" name="Rounded Rectangle 17"/>
          <p:cNvSpPr/>
          <p:nvPr/>
        </p:nvSpPr>
        <p:spPr>
          <a:xfrm>
            <a:off x="1984375" y="3517551"/>
            <a:ext cx="2686226" cy="1289051"/>
          </a:xfrm>
          <a:prstGeom prst="roundRect">
            <a:avLst/>
          </a:prstGeom>
          <a:solidFill>
            <a:schemeClr val="accent1">
              <a:lumMod val="60000"/>
              <a:lumOff val="40000"/>
            </a:schemeClr>
          </a:solidFill>
          <a:ln w="25400">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defTabSz="457200"/>
            <a:r>
              <a:rPr lang="en-US" sz="1600" b="1" dirty="0">
                <a:solidFill>
                  <a:prstClr val="white"/>
                </a:solidFill>
                <a:ea typeface="Open Sans" panose="020B0606030504020204" pitchFamily="34" charset="0"/>
                <a:cs typeface="Open Sans" panose="020B0606030504020204" pitchFamily="34" charset="0"/>
              </a:rPr>
              <a:t>Functional Testing</a:t>
            </a:r>
          </a:p>
        </p:txBody>
      </p:sp>
      <p:sp>
        <p:nvSpPr>
          <p:cNvPr id="2" name="Title 1"/>
          <p:cNvSpPr>
            <a:spLocks noGrp="1"/>
          </p:cNvSpPr>
          <p:nvPr>
            <p:ph type="title"/>
          </p:nvPr>
        </p:nvSpPr>
        <p:spPr>
          <a:xfrm>
            <a:off x="723514" y="554623"/>
            <a:ext cx="10902307" cy="669636"/>
          </a:xfrm>
        </p:spPr>
        <p:txBody>
          <a:bodyPr>
            <a:normAutofit/>
          </a:bodyPr>
          <a:lstStyle/>
          <a:p>
            <a:r>
              <a:rPr lang="en-US" sz="2900" dirty="0">
                <a:latin typeface="+mj-lt"/>
                <a:ea typeface="Open Sans" panose="020B0606030504020204" pitchFamily="34" charset="0"/>
                <a:cs typeface="Open Sans" panose="020B0606030504020204" pitchFamily="34" charset="0"/>
              </a:rPr>
              <a:t>SoapUI Pro in context</a:t>
            </a:r>
          </a:p>
        </p:txBody>
      </p:sp>
      <p:sp>
        <p:nvSpPr>
          <p:cNvPr id="5" name="AutoShape 8" descr="Image result for person at desk icon black and white"/>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prstClr val="black"/>
              </a:solidFill>
              <a:latin typeface="Calibri"/>
            </a:endParaRPr>
          </a:p>
        </p:txBody>
      </p:sp>
      <p:pic>
        <p:nvPicPr>
          <p:cNvPr id="52" name="Picture 51" descr="Plugin-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255" y="5294770"/>
            <a:ext cx="382228" cy="362884"/>
          </a:xfrm>
          <a:prstGeom prst="rect">
            <a:avLst/>
          </a:prstGeom>
        </p:spPr>
      </p:pic>
      <p:pic>
        <p:nvPicPr>
          <p:cNvPr id="53" name="Picture 52" descr="HTM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0689" y="5243740"/>
            <a:ext cx="597488" cy="503188"/>
          </a:xfrm>
          <a:prstGeom prst="rect">
            <a:avLst/>
          </a:prstGeom>
        </p:spPr>
      </p:pic>
      <p:pic>
        <p:nvPicPr>
          <p:cNvPr id="54" name="Picture 53" descr="2_Rep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177" y="5313893"/>
            <a:ext cx="574989" cy="454601"/>
          </a:xfrm>
          <a:prstGeom prst="rect">
            <a:avLst/>
          </a:prstGeom>
        </p:spPr>
      </p:pic>
      <p:pic>
        <p:nvPicPr>
          <p:cNvPr id="12" name="Picture 11"/>
          <p:cNvPicPr>
            <a:picLocks noChangeAspect="1"/>
          </p:cNvPicPr>
          <p:nvPr/>
        </p:nvPicPr>
        <p:blipFill>
          <a:blip r:embed="rId6"/>
          <a:stretch>
            <a:fillRect/>
          </a:stretch>
        </p:blipFill>
        <p:spPr>
          <a:xfrm>
            <a:off x="4406489" y="1243014"/>
            <a:ext cx="3421396" cy="2262187"/>
          </a:xfrm>
          <a:prstGeom prst="rect">
            <a:avLst/>
          </a:prstGeom>
        </p:spPr>
      </p:pic>
      <p:sp>
        <p:nvSpPr>
          <p:cNvPr id="21" name="Rounded Rectangle 20"/>
          <p:cNvSpPr/>
          <p:nvPr/>
        </p:nvSpPr>
        <p:spPr>
          <a:xfrm>
            <a:off x="4754301" y="3520202"/>
            <a:ext cx="2725773" cy="1289051"/>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b"/>
          <a:lstStyle/>
          <a:p>
            <a:pPr algn="ctr" defTabSz="457200"/>
            <a:r>
              <a:rPr lang="en-US" sz="1600" b="1" dirty="0">
                <a:solidFill>
                  <a:prstClr val="white">
                    <a:lumMod val="95000"/>
                  </a:prstClr>
                </a:solidFill>
                <a:ea typeface="Open Sans" panose="020B0606030504020204" pitchFamily="34" charset="0"/>
                <a:cs typeface="Open Sans" panose="020B0606030504020204" pitchFamily="34" charset="0"/>
              </a:rPr>
              <a:t>Performance Testing</a:t>
            </a:r>
          </a:p>
        </p:txBody>
      </p:sp>
      <p:sp>
        <p:nvSpPr>
          <p:cNvPr id="8" name="Rounded Rectangle 7"/>
          <p:cNvSpPr/>
          <p:nvPr/>
        </p:nvSpPr>
        <p:spPr>
          <a:xfrm>
            <a:off x="2221177" y="2823737"/>
            <a:ext cx="1846358" cy="609600"/>
          </a:xfrm>
          <a:prstGeom prst="roundRect">
            <a:avLst/>
          </a:prstGeom>
          <a:gradFill>
            <a:gsLst>
              <a:gs pos="0">
                <a:schemeClr val="bg1"/>
              </a:gs>
              <a:gs pos="58000">
                <a:schemeClr val="accent1">
                  <a:lumMod val="60000"/>
                  <a:lumOff val="40000"/>
                </a:schemeClr>
              </a:gs>
              <a:gs pos="98000">
                <a:schemeClr val="accent1">
                  <a:lumMod val="60000"/>
                  <a:lumOff val="40000"/>
                </a:schemeClr>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US" sz="1600" dirty="0">
                <a:solidFill>
                  <a:schemeClr val="tx2">
                    <a:lumMod val="75000"/>
                  </a:schemeClr>
                </a:solidFill>
                <a:ea typeface="Open Sans" panose="020B0606030504020204" pitchFamily="34" charset="0"/>
                <a:cs typeface="Open Sans" panose="020B0606030504020204" pitchFamily="34" charset="0"/>
              </a:rPr>
              <a:t>Quick and Easy Test Setup</a:t>
            </a:r>
          </a:p>
        </p:txBody>
      </p:sp>
      <p:sp>
        <p:nvSpPr>
          <p:cNvPr id="35" name="Rounded Rectangle 34"/>
          <p:cNvSpPr/>
          <p:nvPr/>
        </p:nvSpPr>
        <p:spPr>
          <a:xfrm>
            <a:off x="2544891" y="2171451"/>
            <a:ext cx="1846358" cy="609600"/>
          </a:xfrm>
          <a:prstGeom prst="roundRect">
            <a:avLst/>
          </a:prstGeom>
          <a:gradFill>
            <a:gsLst>
              <a:gs pos="0">
                <a:schemeClr val="bg1"/>
              </a:gs>
              <a:gs pos="58000">
                <a:schemeClr val="accent1">
                  <a:lumMod val="60000"/>
                  <a:lumOff val="40000"/>
                </a:schemeClr>
              </a:gs>
              <a:gs pos="98000">
                <a:schemeClr val="accent1">
                  <a:lumMod val="60000"/>
                  <a:lumOff val="40000"/>
                </a:schemeClr>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US" sz="1600" dirty="0">
                <a:solidFill>
                  <a:schemeClr val="tx2">
                    <a:lumMod val="75000"/>
                  </a:schemeClr>
                </a:solidFill>
                <a:ea typeface="Open Sans" panose="020B0606030504020204" pitchFamily="34" charset="0"/>
                <a:cs typeface="Open Sans" panose="020B0606030504020204" pitchFamily="34" charset="0"/>
              </a:rPr>
              <a:t>Data Driven Tests</a:t>
            </a:r>
          </a:p>
        </p:txBody>
      </p:sp>
      <p:sp>
        <p:nvSpPr>
          <p:cNvPr id="36" name="Rounded Rectangle 35"/>
          <p:cNvSpPr/>
          <p:nvPr/>
        </p:nvSpPr>
        <p:spPr>
          <a:xfrm>
            <a:off x="2749176" y="1520561"/>
            <a:ext cx="1846358" cy="609600"/>
          </a:xfrm>
          <a:prstGeom prst="roundRect">
            <a:avLst/>
          </a:prstGeom>
          <a:gradFill>
            <a:gsLst>
              <a:gs pos="0">
                <a:schemeClr val="bg1"/>
              </a:gs>
              <a:gs pos="58000">
                <a:schemeClr val="accent1">
                  <a:lumMod val="60000"/>
                  <a:lumOff val="40000"/>
                </a:schemeClr>
              </a:gs>
              <a:gs pos="98000">
                <a:schemeClr val="accent1">
                  <a:lumMod val="60000"/>
                  <a:lumOff val="40000"/>
                </a:schemeClr>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7200"/>
            <a:r>
              <a:rPr lang="en-US" sz="1600" dirty="0">
                <a:solidFill>
                  <a:schemeClr val="tx2">
                    <a:lumMod val="75000"/>
                  </a:schemeClr>
                </a:solidFill>
                <a:ea typeface="Open Sans" panose="020B0606030504020204" pitchFamily="34" charset="0"/>
                <a:cs typeface="Open Sans" panose="020B0606030504020204" pitchFamily="34" charset="0"/>
              </a:rPr>
              <a:t>Test Varied API Implementations</a:t>
            </a:r>
          </a:p>
        </p:txBody>
      </p:sp>
      <p:sp>
        <p:nvSpPr>
          <p:cNvPr id="3" name="Rectangle 2"/>
          <p:cNvSpPr/>
          <p:nvPr/>
        </p:nvSpPr>
        <p:spPr>
          <a:xfrm>
            <a:off x="6286842" y="3017070"/>
            <a:ext cx="1524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latin typeface="Calibri"/>
            </a:endParaRPr>
          </a:p>
        </p:txBody>
      </p:sp>
      <p:pic>
        <p:nvPicPr>
          <p:cNvPr id="59" name="Picture 58" descr="Functional_Test_Automation.png"/>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174668" y="2908847"/>
            <a:ext cx="455171" cy="368846"/>
          </a:xfrm>
          <a:prstGeom prst="rect">
            <a:avLst/>
          </a:prstGeom>
        </p:spPr>
      </p:pic>
      <p:sp>
        <p:nvSpPr>
          <p:cNvPr id="29" name="Rounded Rectangle 28"/>
          <p:cNvSpPr/>
          <p:nvPr/>
        </p:nvSpPr>
        <p:spPr>
          <a:xfrm>
            <a:off x="8283865" y="2876583"/>
            <a:ext cx="1846358" cy="570731"/>
          </a:xfrm>
          <a:prstGeom prst="roundRect">
            <a:avLst/>
          </a:prstGeom>
          <a:gradFill flip="none" rotWithShape="1">
            <a:gsLst>
              <a:gs pos="0">
                <a:schemeClr val="accent3">
                  <a:alpha val="50000"/>
                </a:schemeClr>
              </a:gs>
              <a:gs pos="50000">
                <a:srgbClr val="CDDDAC"/>
              </a:gs>
              <a:gs pos="98000">
                <a:schemeClr val="bg1"/>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r>
              <a:rPr lang="en-US" sz="1600" dirty="0">
                <a:solidFill>
                  <a:schemeClr val="tx2">
                    <a:lumMod val="75000"/>
                  </a:schemeClr>
                </a:solidFill>
                <a:ea typeface="Open Sans" panose="020B0606030504020204" pitchFamily="34" charset="0"/>
                <a:cs typeface="Open Sans" panose="020B0606030504020204" pitchFamily="34" charset="0"/>
              </a:rPr>
              <a:t>Reporting</a:t>
            </a:r>
          </a:p>
        </p:txBody>
      </p:sp>
      <p:sp>
        <p:nvSpPr>
          <p:cNvPr id="30" name="Rounded Rectangle 29"/>
          <p:cNvSpPr/>
          <p:nvPr/>
        </p:nvSpPr>
        <p:spPr>
          <a:xfrm>
            <a:off x="8066537" y="2240917"/>
            <a:ext cx="1846358" cy="570731"/>
          </a:xfrm>
          <a:prstGeom prst="roundRect">
            <a:avLst/>
          </a:prstGeom>
          <a:gradFill flip="none" rotWithShape="1">
            <a:gsLst>
              <a:gs pos="0">
                <a:schemeClr val="accent3">
                  <a:alpha val="50000"/>
                </a:schemeClr>
              </a:gs>
              <a:gs pos="50000">
                <a:srgbClr val="CDDDAC"/>
              </a:gs>
              <a:gs pos="98000">
                <a:schemeClr val="bg1"/>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r>
              <a:rPr lang="en-US" sz="1600" dirty="0">
                <a:solidFill>
                  <a:schemeClr val="tx2">
                    <a:lumMod val="75000"/>
                  </a:schemeClr>
                </a:solidFill>
                <a:ea typeface="Open Sans" panose="020B0606030504020204" pitchFamily="34" charset="0"/>
                <a:cs typeface="Open Sans" panose="020B0606030504020204" pitchFamily="34" charset="0"/>
              </a:rPr>
              <a:t>Plugins</a:t>
            </a:r>
          </a:p>
        </p:txBody>
      </p:sp>
      <p:sp>
        <p:nvSpPr>
          <p:cNvPr id="31" name="Rounded Rectangle 30"/>
          <p:cNvSpPr/>
          <p:nvPr/>
        </p:nvSpPr>
        <p:spPr>
          <a:xfrm>
            <a:off x="7843125" y="1598868"/>
            <a:ext cx="1846358" cy="570731"/>
          </a:xfrm>
          <a:prstGeom prst="roundRect">
            <a:avLst/>
          </a:prstGeom>
          <a:gradFill flip="none" rotWithShape="1">
            <a:gsLst>
              <a:gs pos="0">
                <a:schemeClr val="accent3">
                  <a:alpha val="50000"/>
                </a:schemeClr>
              </a:gs>
              <a:gs pos="50000">
                <a:srgbClr val="CDDDAC"/>
              </a:gs>
              <a:gs pos="98000">
                <a:schemeClr val="bg1"/>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r>
              <a:rPr lang="en-US" sz="1600" dirty="0">
                <a:solidFill>
                  <a:schemeClr val="tx2">
                    <a:lumMod val="75000"/>
                  </a:schemeClr>
                </a:solidFill>
                <a:ea typeface="Open Sans" panose="020B0606030504020204" pitchFamily="34" charset="0"/>
                <a:cs typeface="Open Sans" panose="020B0606030504020204" pitchFamily="34" charset="0"/>
              </a:rPr>
              <a:t>Test Environments</a:t>
            </a:r>
          </a:p>
        </p:txBody>
      </p:sp>
      <p:pic>
        <p:nvPicPr>
          <p:cNvPr id="28" name="Picture 27" descr="2_Collaborat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3784" y="5212920"/>
            <a:ext cx="674862" cy="654480"/>
          </a:xfrm>
          <a:prstGeom prst="rect">
            <a:avLst/>
          </a:prstGeom>
        </p:spPr>
      </p:pic>
      <p:pic>
        <p:nvPicPr>
          <p:cNvPr id="6" name="Picture 5"/>
          <p:cNvPicPr>
            <a:picLocks noChangeAspect="1"/>
          </p:cNvPicPr>
          <p:nvPr/>
        </p:nvPicPr>
        <p:blipFill>
          <a:blip r:embed="rId9"/>
          <a:stretch>
            <a:fillRect/>
          </a:stretch>
        </p:blipFill>
        <p:spPr>
          <a:xfrm>
            <a:off x="2682428" y="3633968"/>
            <a:ext cx="1353349" cy="817477"/>
          </a:xfrm>
          <a:prstGeom prst="rect">
            <a:avLst/>
          </a:prstGeom>
        </p:spPr>
      </p:pic>
      <p:pic>
        <p:nvPicPr>
          <p:cNvPr id="9" name="Picture 8"/>
          <p:cNvPicPr>
            <a:picLocks noChangeAspect="1"/>
          </p:cNvPicPr>
          <p:nvPr/>
        </p:nvPicPr>
        <p:blipFill>
          <a:blip r:embed="rId10">
            <a:duotone>
              <a:schemeClr val="bg2">
                <a:shade val="45000"/>
                <a:satMod val="135000"/>
              </a:schemeClr>
              <a:prstClr val="white"/>
            </a:duotone>
          </a:blip>
          <a:stretch>
            <a:fillRect/>
          </a:stretch>
        </p:blipFill>
        <p:spPr>
          <a:xfrm>
            <a:off x="5390694" y="3615795"/>
            <a:ext cx="1460132" cy="821324"/>
          </a:xfrm>
          <a:prstGeom prst="rect">
            <a:avLst/>
          </a:prstGeom>
        </p:spPr>
      </p:pic>
      <p:pic>
        <p:nvPicPr>
          <p:cNvPr id="11" name="Picture 10"/>
          <p:cNvPicPr>
            <a:picLocks noChangeAspect="1"/>
          </p:cNvPicPr>
          <p:nvPr/>
        </p:nvPicPr>
        <p:blipFill>
          <a:blip r:embed="rId11">
            <a:duotone>
              <a:schemeClr val="bg2">
                <a:shade val="45000"/>
                <a:satMod val="135000"/>
              </a:schemeClr>
              <a:prstClr val="white"/>
            </a:duotone>
          </a:blip>
          <a:stretch>
            <a:fillRect/>
          </a:stretch>
        </p:blipFill>
        <p:spPr>
          <a:xfrm>
            <a:off x="8055732" y="3576292"/>
            <a:ext cx="1653096" cy="850858"/>
          </a:xfrm>
          <a:prstGeom prst="rect">
            <a:avLst/>
          </a:prstGeom>
        </p:spPr>
      </p:pic>
      <p:pic>
        <p:nvPicPr>
          <p:cNvPr id="32" name="Picture 31"/>
          <p:cNvPicPr>
            <a:picLocks noChangeAspect="1"/>
          </p:cNvPicPr>
          <p:nvPr/>
        </p:nvPicPr>
        <p:blipFill>
          <a:blip r:embed="rId12"/>
          <a:stretch>
            <a:fillRect/>
          </a:stretch>
        </p:blipFill>
        <p:spPr>
          <a:xfrm>
            <a:off x="5315040" y="5294771"/>
            <a:ext cx="1943604" cy="509547"/>
          </a:xfrm>
          <a:prstGeom prst="rect">
            <a:avLst/>
          </a:prstGeom>
        </p:spPr>
      </p:pic>
      <p:pic>
        <p:nvPicPr>
          <p:cNvPr id="25" name="Picture 24">
            <a:extLst>
              <a:ext uri="{FF2B5EF4-FFF2-40B4-BE49-F238E27FC236}">
                <a16:creationId xmlns:a16="http://schemas.microsoft.com/office/drawing/2014/main" id="{722F2905-CD3D-4B4A-9464-E214963FA15E}"/>
              </a:ext>
            </a:extLst>
          </p:cNvPr>
          <p:cNvPicPr>
            <a:picLocks noChangeAspect="1"/>
          </p:cNvPicPr>
          <p:nvPr/>
        </p:nvPicPr>
        <p:blipFill>
          <a:blip r:embed="rId13"/>
          <a:stretch>
            <a:fillRect/>
          </a:stretch>
        </p:blipFill>
        <p:spPr>
          <a:xfrm>
            <a:off x="9735393" y="2439"/>
            <a:ext cx="2424056" cy="626626"/>
          </a:xfrm>
          <a:prstGeom prst="rect">
            <a:avLst/>
          </a:prstGeom>
        </p:spPr>
      </p:pic>
    </p:spTree>
    <p:extLst>
      <p:ext uri="{BB962C8B-B14F-4D97-AF65-F5344CB8AC3E}">
        <p14:creationId xmlns:p14="http://schemas.microsoft.com/office/powerpoint/2010/main" val="3019069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700" y="573577"/>
            <a:ext cx="11022065" cy="669636"/>
          </a:xfrm>
        </p:spPr>
        <p:txBody>
          <a:bodyPr>
            <a:normAutofit/>
          </a:bodyPr>
          <a:lstStyle/>
          <a:p>
            <a:r>
              <a:rPr lang="en-US" sz="2900" dirty="0" err="1">
                <a:latin typeface="+mj-lt"/>
                <a:ea typeface="Open Sans" panose="020B0606030504020204" pitchFamily="34" charset="0"/>
                <a:cs typeface="Open Sans" panose="020B0606030504020204" pitchFamily="34" charset="0"/>
              </a:rPr>
              <a:t>ReadyAPI</a:t>
            </a:r>
            <a:r>
              <a:rPr lang="en-US" sz="2900" dirty="0">
                <a:latin typeface="+mj-lt"/>
                <a:ea typeface="Open Sans" panose="020B0606030504020204" pitchFamily="34" charset="0"/>
                <a:cs typeface="Open Sans" panose="020B0606030504020204" pitchFamily="34" charset="0"/>
              </a:rPr>
              <a:t> for Enterprise Success</a:t>
            </a:r>
          </a:p>
        </p:txBody>
      </p:sp>
      <p:sp>
        <p:nvSpPr>
          <p:cNvPr id="4" name="Pentagon 3"/>
          <p:cNvSpPr/>
          <p:nvPr/>
        </p:nvSpPr>
        <p:spPr>
          <a:xfrm>
            <a:off x="1943100" y="1193104"/>
            <a:ext cx="1896371" cy="1025570"/>
          </a:xfrm>
          <a:prstGeom prst="homePlate">
            <a:avLst/>
          </a:prstGeom>
          <a:solidFill>
            <a:srgbClr val="1B2C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b="1" dirty="0">
                <a:solidFill>
                  <a:prstClr val="white"/>
                </a:solidFill>
                <a:latin typeface="+mj-lt"/>
                <a:ea typeface="Open Sans" panose="020B0606030504020204" pitchFamily="34" charset="0"/>
                <a:cs typeface="Open Sans" panose="020B0606030504020204" pitchFamily="34" charset="0"/>
              </a:rPr>
              <a:t>Team</a:t>
            </a:r>
          </a:p>
        </p:txBody>
      </p:sp>
      <p:sp>
        <p:nvSpPr>
          <p:cNvPr id="15" name="Chevron 14"/>
          <p:cNvSpPr/>
          <p:nvPr/>
        </p:nvSpPr>
        <p:spPr>
          <a:xfrm>
            <a:off x="4740217" y="1249099"/>
            <a:ext cx="5058410" cy="1025969"/>
          </a:xfrm>
          <a:prstGeom prst="chevron">
            <a:avLst/>
          </a:prstGeom>
          <a:solidFill>
            <a:srgbClr val="70AD47">
              <a:alpha val="50000"/>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Reduces effort</a:t>
            </a:r>
          </a:p>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Encourages Collaboration in testing</a:t>
            </a:r>
          </a:p>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Simplifies testing by reducing complexity </a:t>
            </a:r>
          </a:p>
        </p:txBody>
      </p:sp>
      <p:sp>
        <p:nvSpPr>
          <p:cNvPr id="21" name="Pentagon 20"/>
          <p:cNvSpPr/>
          <p:nvPr/>
        </p:nvSpPr>
        <p:spPr>
          <a:xfrm>
            <a:off x="1943100" y="5613750"/>
            <a:ext cx="1896371" cy="1025570"/>
          </a:xfrm>
          <a:prstGeom prst="homePlate">
            <a:avLst/>
          </a:prstGeom>
          <a:solidFill>
            <a:srgbClr val="1B2C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b="1" dirty="0">
                <a:solidFill>
                  <a:prstClr val="white"/>
                </a:solidFill>
                <a:latin typeface="+mj-lt"/>
                <a:ea typeface="Open Sans" panose="020B0606030504020204" pitchFamily="34" charset="0"/>
                <a:cs typeface="Open Sans" panose="020B0606030504020204" pitchFamily="34" charset="0"/>
              </a:rPr>
              <a:t>Automation</a:t>
            </a:r>
          </a:p>
        </p:txBody>
      </p:sp>
      <p:sp>
        <p:nvSpPr>
          <p:cNvPr id="22" name="Chevron 21"/>
          <p:cNvSpPr/>
          <p:nvPr/>
        </p:nvSpPr>
        <p:spPr>
          <a:xfrm>
            <a:off x="4740217" y="2346151"/>
            <a:ext cx="5058410" cy="1025969"/>
          </a:xfrm>
          <a:prstGeom prst="chevron">
            <a:avLst/>
          </a:prstGeom>
          <a:solidFill>
            <a:srgbClr val="70AD47">
              <a:alpha val="50000"/>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Increases API quality and reliability</a:t>
            </a:r>
          </a:p>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Enhances test coverage</a:t>
            </a:r>
          </a:p>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Increases product adoption</a:t>
            </a:r>
          </a:p>
        </p:txBody>
      </p:sp>
      <p:sp>
        <p:nvSpPr>
          <p:cNvPr id="25" name="Pentagon 24"/>
          <p:cNvSpPr/>
          <p:nvPr/>
        </p:nvSpPr>
        <p:spPr>
          <a:xfrm>
            <a:off x="1943100" y="3381958"/>
            <a:ext cx="1896371" cy="1025570"/>
          </a:xfrm>
          <a:prstGeom prst="homePlate">
            <a:avLst/>
          </a:prstGeom>
          <a:solidFill>
            <a:srgbClr val="1B2C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b="1" dirty="0">
                <a:solidFill>
                  <a:prstClr val="white"/>
                </a:solidFill>
                <a:latin typeface="+mj-lt"/>
                <a:ea typeface="Open Sans" panose="020B0606030504020204" pitchFamily="34" charset="0"/>
                <a:cs typeface="Open Sans" panose="020B0606030504020204" pitchFamily="34" charset="0"/>
              </a:rPr>
              <a:t>Management</a:t>
            </a:r>
          </a:p>
        </p:txBody>
      </p:sp>
      <p:sp>
        <p:nvSpPr>
          <p:cNvPr id="26" name="Chevron 25"/>
          <p:cNvSpPr/>
          <p:nvPr/>
        </p:nvSpPr>
        <p:spPr>
          <a:xfrm>
            <a:off x="4740217" y="3412547"/>
            <a:ext cx="5058410" cy="1025969"/>
          </a:xfrm>
          <a:prstGeom prst="chevron">
            <a:avLst/>
          </a:prstGeom>
          <a:solidFill>
            <a:srgbClr val="70AD47">
              <a:alpha val="50000"/>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Brings robust reporting to testing</a:t>
            </a:r>
          </a:p>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Improves traceability of issues</a:t>
            </a:r>
          </a:p>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Simplifies testing process </a:t>
            </a:r>
          </a:p>
        </p:txBody>
      </p:sp>
      <p:sp>
        <p:nvSpPr>
          <p:cNvPr id="29" name="Pentagon 28"/>
          <p:cNvSpPr/>
          <p:nvPr/>
        </p:nvSpPr>
        <p:spPr>
          <a:xfrm>
            <a:off x="1943315" y="4517192"/>
            <a:ext cx="1902161" cy="1025570"/>
          </a:xfrm>
          <a:prstGeom prst="homePlate">
            <a:avLst/>
          </a:prstGeom>
          <a:solidFill>
            <a:srgbClr val="1B2C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b="1" dirty="0">
                <a:solidFill>
                  <a:prstClr val="white"/>
                </a:solidFill>
                <a:latin typeface="+mj-lt"/>
                <a:ea typeface="Open Sans" panose="020B0606030504020204" pitchFamily="34" charset="0"/>
                <a:cs typeface="Open Sans" panose="020B0606030504020204" pitchFamily="34" charset="0"/>
              </a:rPr>
              <a:t>Customers</a:t>
            </a:r>
          </a:p>
        </p:txBody>
      </p:sp>
      <p:sp>
        <p:nvSpPr>
          <p:cNvPr id="30" name="Chevron 29"/>
          <p:cNvSpPr/>
          <p:nvPr/>
        </p:nvSpPr>
        <p:spPr>
          <a:xfrm>
            <a:off x="4741186" y="4516299"/>
            <a:ext cx="5073854" cy="1025969"/>
          </a:xfrm>
          <a:prstGeom prst="chevron">
            <a:avLst/>
          </a:prstGeom>
          <a:solidFill>
            <a:srgbClr val="70AD47">
              <a:alpha val="50000"/>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Better visibility in delivery timelines</a:t>
            </a:r>
          </a:p>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Improves turn around time</a:t>
            </a:r>
          </a:p>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Enables better and consistent user experience</a:t>
            </a:r>
          </a:p>
        </p:txBody>
      </p:sp>
      <p:pic>
        <p:nvPicPr>
          <p:cNvPr id="41" name="Picture 40" descr="girl-01.png"/>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888165" y="1362748"/>
            <a:ext cx="708685" cy="757823"/>
          </a:xfrm>
          <a:prstGeom prst="rect">
            <a:avLst/>
          </a:prstGeom>
          <a:ln>
            <a:noFill/>
          </a:ln>
        </p:spPr>
      </p:pic>
      <p:pic>
        <p:nvPicPr>
          <p:cNvPr id="43" name="Picture 42" descr="Website.png"/>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963764" y="2552465"/>
            <a:ext cx="668558" cy="543593"/>
          </a:xfrm>
          <a:prstGeom prst="rect">
            <a:avLst/>
          </a:prstGeom>
        </p:spPr>
      </p:pic>
      <p:pic>
        <p:nvPicPr>
          <p:cNvPr id="44" name="Picture 43" descr="Enterprise-11.png"/>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825313" y="4631298"/>
            <a:ext cx="770397" cy="721185"/>
          </a:xfrm>
          <a:prstGeom prst="rect">
            <a:avLst/>
          </a:prstGeom>
        </p:spPr>
      </p:pic>
      <p:pic>
        <p:nvPicPr>
          <p:cNvPr id="45" name="Picture 44" descr="Public.png"/>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889986" y="3521745"/>
            <a:ext cx="740997" cy="710503"/>
          </a:xfrm>
          <a:prstGeom prst="rect">
            <a:avLst/>
          </a:prstGeom>
        </p:spPr>
      </p:pic>
      <p:sp>
        <p:nvSpPr>
          <p:cNvPr id="17" name="Pentagon 28"/>
          <p:cNvSpPr/>
          <p:nvPr/>
        </p:nvSpPr>
        <p:spPr>
          <a:xfrm>
            <a:off x="1943315" y="2284265"/>
            <a:ext cx="1902161" cy="1025570"/>
          </a:xfrm>
          <a:prstGeom prst="homePlate">
            <a:avLst/>
          </a:prstGeom>
          <a:solidFill>
            <a:srgbClr val="1B2C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b="1" dirty="0">
                <a:solidFill>
                  <a:prstClr val="white"/>
                </a:solidFill>
                <a:latin typeface="+mj-lt"/>
                <a:ea typeface="Open Sans" panose="020B0606030504020204" pitchFamily="34" charset="0"/>
                <a:cs typeface="Open Sans" panose="020B0606030504020204" pitchFamily="34" charset="0"/>
              </a:rPr>
              <a:t>Product</a:t>
            </a:r>
          </a:p>
        </p:txBody>
      </p:sp>
      <p:sp>
        <p:nvSpPr>
          <p:cNvPr id="19" name="Chevron 29"/>
          <p:cNvSpPr/>
          <p:nvPr/>
        </p:nvSpPr>
        <p:spPr>
          <a:xfrm>
            <a:off x="4741186" y="5613351"/>
            <a:ext cx="5073854" cy="1025969"/>
          </a:xfrm>
          <a:prstGeom prst="chevron">
            <a:avLst/>
          </a:prstGeom>
          <a:solidFill>
            <a:srgbClr val="70AD47">
              <a:alpha val="50000"/>
            </a:srgb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Increase time, efficiency &amp; API quality  </a:t>
            </a:r>
          </a:p>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Identify &amp; address defects earlier </a:t>
            </a:r>
          </a:p>
          <a:p>
            <a:pPr marL="285750" indent="-285750" defTabSz="457200">
              <a:buFont typeface="Arial" panose="020B0604020202020204" pitchFamily="34" charset="0"/>
              <a:buChar char="•"/>
            </a:pPr>
            <a:r>
              <a:rPr lang="en-US" sz="1600" dirty="0">
                <a:solidFill>
                  <a:schemeClr val="tx2">
                    <a:lumMod val="75000"/>
                  </a:schemeClr>
                </a:solidFill>
                <a:latin typeface="+mj-lt"/>
                <a:ea typeface="Open Sans" panose="020B0606030504020204" pitchFamily="34" charset="0"/>
                <a:cs typeface="Open Sans" panose="020B0606030504020204" pitchFamily="34" charset="0"/>
              </a:rPr>
              <a:t>Reduce development &amp; testing costs</a:t>
            </a:r>
          </a:p>
        </p:txBody>
      </p:sp>
      <p:pic>
        <p:nvPicPr>
          <p:cNvPr id="20" name="Picture 19"/>
          <p:cNvPicPr>
            <a:picLocks noChangeAspect="1"/>
          </p:cNvPicPr>
          <p:nvPr/>
        </p:nvPicPr>
        <p:blipFill>
          <a:blip r:embed="rId10" cstate="screen">
            <a:duotone>
              <a:schemeClr val="accent3">
                <a:shade val="45000"/>
                <a:satMod val="135000"/>
              </a:schemeClr>
              <a:prstClr val="white"/>
            </a:duotone>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a:ext>
            </a:extLst>
          </a:blip>
          <a:stretch>
            <a:fillRect/>
          </a:stretch>
        </p:blipFill>
        <p:spPr>
          <a:xfrm>
            <a:off x="3870839" y="5768489"/>
            <a:ext cx="767476" cy="767476"/>
          </a:xfrm>
          <a:prstGeom prst="rect">
            <a:avLst/>
          </a:prstGeom>
        </p:spPr>
      </p:pic>
      <p:pic>
        <p:nvPicPr>
          <p:cNvPr id="23" name="Picture 22">
            <a:extLst>
              <a:ext uri="{FF2B5EF4-FFF2-40B4-BE49-F238E27FC236}">
                <a16:creationId xmlns:a16="http://schemas.microsoft.com/office/drawing/2014/main" id="{F2778CE6-FBEB-4DA0-80B3-0CF505797A59}"/>
              </a:ext>
            </a:extLst>
          </p:cNvPr>
          <p:cNvPicPr>
            <a:picLocks noChangeAspect="1"/>
          </p:cNvPicPr>
          <p:nvPr/>
        </p:nvPicPr>
        <p:blipFill>
          <a:blip r:embed="rId12"/>
          <a:stretch>
            <a:fillRect/>
          </a:stretch>
        </p:blipFill>
        <p:spPr>
          <a:xfrm>
            <a:off x="9735393" y="2439"/>
            <a:ext cx="2424056" cy="626626"/>
          </a:xfrm>
          <a:prstGeom prst="rect">
            <a:avLst/>
          </a:prstGeom>
        </p:spPr>
      </p:pic>
    </p:spTree>
    <p:extLst>
      <p:ext uri="{BB962C8B-B14F-4D97-AF65-F5344CB8AC3E}">
        <p14:creationId xmlns:p14="http://schemas.microsoft.com/office/powerpoint/2010/main" val="229165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1488-F104-4EB9-A913-44CF407A9204}"/>
              </a:ext>
            </a:extLst>
          </p:cNvPr>
          <p:cNvSpPr>
            <a:spLocks noGrp="1"/>
          </p:cNvSpPr>
          <p:nvPr>
            <p:ph type="title"/>
          </p:nvPr>
        </p:nvSpPr>
        <p:spPr/>
        <p:txBody>
          <a:bodyPr>
            <a:normAutofit/>
          </a:bodyPr>
          <a:lstStyle/>
          <a:p>
            <a:r>
              <a:rPr lang="en-US" dirty="0">
                <a:latin typeface="+mj-lt"/>
              </a:rPr>
              <a:t>Value </a:t>
            </a:r>
            <a:r>
              <a:rPr lang="en-US" sz="4800" dirty="0">
                <a:latin typeface="+mj-lt"/>
              </a:rPr>
              <a:t>Drivers</a:t>
            </a:r>
            <a:r>
              <a:rPr lang="en-US" dirty="0">
                <a:latin typeface="+mj-lt"/>
              </a:rPr>
              <a:t> of SoapUI Pro</a:t>
            </a:r>
          </a:p>
        </p:txBody>
      </p:sp>
      <p:pic>
        <p:nvPicPr>
          <p:cNvPr id="5" name="Picture 4">
            <a:extLst>
              <a:ext uri="{FF2B5EF4-FFF2-40B4-BE49-F238E27FC236}">
                <a16:creationId xmlns:a16="http://schemas.microsoft.com/office/drawing/2014/main" id="{AB9B327A-6D95-4AEB-8958-EE3229000C34}"/>
              </a:ext>
            </a:extLst>
          </p:cNvPr>
          <p:cNvPicPr>
            <a:picLocks noChangeAspect="1"/>
          </p:cNvPicPr>
          <p:nvPr/>
        </p:nvPicPr>
        <p:blipFill>
          <a:blip r:embed="rId2"/>
          <a:stretch>
            <a:fillRect/>
          </a:stretch>
        </p:blipFill>
        <p:spPr>
          <a:xfrm>
            <a:off x="9680666" y="6271708"/>
            <a:ext cx="2683179" cy="742277"/>
          </a:xfrm>
          <a:prstGeom prst="rect">
            <a:avLst/>
          </a:prstGeom>
        </p:spPr>
      </p:pic>
    </p:spTree>
    <p:extLst>
      <p:ext uri="{BB962C8B-B14F-4D97-AF65-F5344CB8AC3E}">
        <p14:creationId xmlns:p14="http://schemas.microsoft.com/office/powerpoint/2010/main" val="1530994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959" y="525139"/>
            <a:ext cx="8517467" cy="715343"/>
          </a:xfrm>
        </p:spPr>
        <p:txBody>
          <a:bodyPr>
            <a:normAutofit/>
          </a:bodyPr>
          <a:lstStyle/>
          <a:p>
            <a:r>
              <a:rPr lang="en-US" sz="2900" dirty="0">
                <a:solidFill>
                  <a:schemeClr val="tx1"/>
                </a:solidFill>
                <a:latin typeface="+mj-lt"/>
                <a:ea typeface="Open Sans" panose="020B0606030504020204" pitchFamily="34" charset="0"/>
                <a:cs typeface="Open Sans" panose="020B0606030504020204" pitchFamily="34" charset="0"/>
              </a:rPr>
              <a:t>Simple and advanced functional testing</a:t>
            </a:r>
          </a:p>
        </p:txBody>
      </p:sp>
      <p:sp>
        <p:nvSpPr>
          <p:cNvPr id="6" name="Rectangle 5"/>
          <p:cNvSpPr/>
          <p:nvPr/>
        </p:nvSpPr>
        <p:spPr>
          <a:xfrm>
            <a:off x="1546055" y="3474803"/>
            <a:ext cx="3503272" cy="28194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endParaRPr lang="en-US" sz="1600" b="1" dirty="0">
              <a:solidFill>
                <a:schemeClr val="tx2">
                  <a:lumMod val="75000"/>
                </a:schemeClr>
              </a:solidFill>
              <a:ea typeface="Open Sans" panose="020B0606030504020204" pitchFamily="34" charset="0"/>
              <a:cs typeface="Open Sans" panose="020B0606030504020204" pitchFamily="34" charset="0"/>
            </a:endParaRPr>
          </a:p>
          <a:p>
            <a:pPr defTabSz="457200"/>
            <a:r>
              <a:rPr lang="en-US" sz="1600" b="1" dirty="0">
                <a:solidFill>
                  <a:schemeClr val="tx2">
                    <a:lumMod val="75000"/>
                  </a:schemeClr>
                </a:solidFill>
                <a:ea typeface="Open Sans" panose="020B0606030504020204" pitchFamily="34" charset="0"/>
                <a:cs typeface="Open Sans" panose="020B0606030504020204" pitchFamily="34" charset="0"/>
              </a:rPr>
              <a:t>Quickly create and run tests</a:t>
            </a:r>
            <a:r>
              <a:rPr lang="en-US" sz="1600" dirty="0">
                <a:solidFill>
                  <a:schemeClr val="tx2">
                    <a:lumMod val="75000"/>
                  </a:schemeClr>
                </a:solidFill>
                <a:ea typeface="Open Sans" panose="020B0606030504020204" pitchFamily="34" charset="0"/>
                <a:cs typeface="Open Sans" panose="020B0606030504020204" pitchFamily="34" charset="0"/>
              </a:rPr>
              <a:t> from a definition (Swagger, WSDL, other definition standards), discover APIs on the fly, or URL</a:t>
            </a:r>
          </a:p>
          <a:p>
            <a:pPr defTabSz="457200"/>
            <a:endParaRPr lang="en-US" sz="1600" dirty="0">
              <a:solidFill>
                <a:schemeClr val="tx2">
                  <a:lumMod val="75000"/>
                </a:schemeClr>
              </a:solidFill>
              <a:ea typeface="Open Sans" panose="020B0606030504020204" pitchFamily="34" charset="0"/>
              <a:cs typeface="Open Sans" panose="020B0606030504020204" pitchFamily="34" charset="0"/>
            </a:endParaRPr>
          </a:p>
          <a:p>
            <a:pPr defTabSz="457200"/>
            <a:r>
              <a:rPr lang="en-US" sz="1600" dirty="0">
                <a:solidFill>
                  <a:schemeClr val="tx2">
                    <a:lumMod val="75000"/>
                  </a:schemeClr>
                </a:solidFill>
                <a:ea typeface="Open Sans" panose="020B0606030504020204" pitchFamily="34" charset="0"/>
                <a:cs typeface="Open Sans" panose="020B0606030504020204" pitchFamily="34" charset="0"/>
              </a:rPr>
              <a:t>If the definition change, </a:t>
            </a:r>
            <a:r>
              <a:rPr lang="en-US" sz="1600" b="1" dirty="0">
                <a:solidFill>
                  <a:schemeClr val="tx2">
                    <a:lumMod val="75000"/>
                  </a:schemeClr>
                </a:solidFill>
                <a:ea typeface="Open Sans" panose="020B0606030504020204" pitchFamily="34" charset="0"/>
                <a:cs typeface="Open Sans" panose="020B0606030504020204" pitchFamily="34" charset="0"/>
              </a:rPr>
              <a:t>quickly refactor the tests</a:t>
            </a:r>
          </a:p>
          <a:p>
            <a:pPr defTabSz="457200"/>
            <a:endParaRPr lang="en-US" sz="1600" dirty="0">
              <a:solidFill>
                <a:schemeClr val="tx2">
                  <a:lumMod val="75000"/>
                </a:schemeClr>
              </a:solidFill>
              <a:ea typeface="Open Sans" panose="020B0606030504020204" pitchFamily="34" charset="0"/>
              <a:cs typeface="Open Sans" panose="020B0606030504020204" pitchFamily="34" charset="0"/>
            </a:endParaRPr>
          </a:p>
          <a:p>
            <a:pPr defTabSz="457200"/>
            <a:r>
              <a:rPr lang="en-US" sz="1600" dirty="0">
                <a:solidFill>
                  <a:schemeClr val="tx2">
                    <a:lumMod val="75000"/>
                  </a:schemeClr>
                </a:solidFill>
                <a:ea typeface="Open Sans" panose="020B0606030504020204" pitchFamily="34" charset="0"/>
                <a:cs typeface="Open Sans" panose="020B0606030504020204" pitchFamily="34" charset="0"/>
              </a:rPr>
              <a:t>Add data from excel to </a:t>
            </a:r>
            <a:r>
              <a:rPr lang="en-US" sz="1600" b="1" dirty="0">
                <a:solidFill>
                  <a:schemeClr val="tx2">
                    <a:lumMod val="75000"/>
                  </a:schemeClr>
                </a:solidFill>
                <a:ea typeface="Open Sans" panose="020B0606030504020204" pitchFamily="34" charset="0"/>
                <a:cs typeface="Open Sans" panose="020B0606030504020204" pitchFamily="34" charset="0"/>
              </a:rPr>
              <a:t>data drive tests</a:t>
            </a:r>
          </a:p>
          <a:p>
            <a:pPr algn="ctr" defTabSz="457200"/>
            <a:endParaRPr lang="en-US" dirty="0">
              <a:solidFill>
                <a:schemeClr val="tx2">
                  <a:lumMod val="75000"/>
                </a:schemeClr>
              </a:solidFill>
              <a:ea typeface="Open Sans" panose="020B0606030504020204" pitchFamily="34" charset="0"/>
              <a:cs typeface="Open Sans" panose="020B0606030504020204" pitchFamily="34" charset="0"/>
            </a:endParaRPr>
          </a:p>
        </p:txBody>
      </p:sp>
      <p:sp>
        <p:nvSpPr>
          <p:cNvPr id="32" name="Rectangle 31"/>
          <p:cNvSpPr/>
          <p:nvPr/>
        </p:nvSpPr>
        <p:spPr>
          <a:xfrm>
            <a:off x="6713037" y="3474803"/>
            <a:ext cx="3645270" cy="28194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Ins="91440" rtlCol="0" anchor="ctr"/>
          <a:lstStyle/>
          <a:p>
            <a:pPr defTabSz="457200"/>
            <a:r>
              <a:rPr lang="en-US" sz="1600" b="1" dirty="0">
                <a:solidFill>
                  <a:schemeClr val="tx2">
                    <a:lumMod val="75000"/>
                  </a:schemeClr>
                </a:solidFill>
                <a:ea typeface="Open Sans" panose="020B0606030504020204" pitchFamily="34" charset="0"/>
                <a:cs typeface="Open Sans" panose="020B0606030504020204" pitchFamily="34" charset="0"/>
              </a:rPr>
              <a:t>Invoke multiple API types </a:t>
            </a:r>
            <a:r>
              <a:rPr lang="en-US" sz="1600" dirty="0">
                <a:solidFill>
                  <a:schemeClr val="tx2">
                    <a:lumMod val="75000"/>
                  </a:schemeClr>
                </a:solidFill>
                <a:ea typeface="Open Sans" panose="020B0606030504020204" pitchFamily="34" charset="0"/>
                <a:cs typeface="Open Sans" panose="020B0606030504020204" pitchFamily="34" charset="0"/>
              </a:rPr>
              <a:t>from the same test suite</a:t>
            </a:r>
          </a:p>
          <a:p>
            <a:pPr defTabSz="457200"/>
            <a:endParaRPr lang="en-US" sz="1600" dirty="0">
              <a:solidFill>
                <a:schemeClr val="tx2">
                  <a:lumMod val="75000"/>
                </a:schemeClr>
              </a:solidFill>
              <a:ea typeface="Open Sans" panose="020B0606030504020204" pitchFamily="34" charset="0"/>
              <a:cs typeface="Open Sans" panose="020B0606030504020204" pitchFamily="34" charset="0"/>
            </a:endParaRPr>
          </a:p>
          <a:p>
            <a:pPr defTabSz="457200"/>
            <a:r>
              <a:rPr lang="en-US" sz="1600" dirty="0">
                <a:solidFill>
                  <a:schemeClr val="tx2">
                    <a:lumMod val="75000"/>
                  </a:schemeClr>
                </a:solidFill>
                <a:ea typeface="Open Sans" panose="020B0606030504020204" pitchFamily="34" charset="0"/>
                <a:cs typeface="Open Sans" panose="020B0606030504020204" pitchFamily="34" charset="0"/>
              </a:rPr>
              <a:t>Link functional test suites </a:t>
            </a:r>
            <a:r>
              <a:rPr lang="en-US" sz="1600" b="1" dirty="0">
                <a:solidFill>
                  <a:schemeClr val="tx2">
                    <a:lumMod val="75000"/>
                  </a:schemeClr>
                </a:solidFill>
                <a:ea typeface="Open Sans" panose="020B0606030504020204" pitchFamily="34" charset="0"/>
                <a:cs typeface="Open Sans" panose="020B0606030504020204" pitchFamily="34" charset="0"/>
              </a:rPr>
              <a:t>with large datasets and RDBMS</a:t>
            </a:r>
          </a:p>
          <a:p>
            <a:pPr defTabSz="457200"/>
            <a:endParaRPr lang="en-US" sz="1600" dirty="0">
              <a:solidFill>
                <a:schemeClr val="tx2">
                  <a:lumMod val="75000"/>
                </a:schemeClr>
              </a:solidFill>
              <a:ea typeface="Open Sans" panose="020B0606030504020204" pitchFamily="34" charset="0"/>
              <a:cs typeface="Open Sans" panose="020B0606030504020204" pitchFamily="34" charset="0"/>
            </a:endParaRPr>
          </a:p>
          <a:p>
            <a:pPr defTabSz="457200"/>
            <a:r>
              <a:rPr lang="en-US" sz="1600" b="1" dirty="0">
                <a:solidFill>
                  <a:schemeClr val="tx2">
                    <a:lumMod val="75000"/>
                  </a:schemeClr>
                </a:solidFill>
                <a:ea typeface="Open Sans" panose="020B0606030504020204" pitchFamily="34" charset="0"/>
                <a:cs typeface="Open Sans" panose="020B0606030504020204" pitchFamily="34" charset="0"/>
              </a:rPr>
              <a:t>Debug test steps </a:t>
            </a:r>
            <a:r>
              <a:rPr lang="en-US" sz="1600" dirty="0">
                <a:solidFill>
                  <a:schemeClr val="tx2">
                    <a:lumMod val="75000"/>
                  </a:schemeClr>
                </a:solidFill>
                <a:ea typeface="Open Sans" panose="020B0606030504020204" pitchFamily="34" charset="0"/>
                <a:cs typeface="Open Sans" panose="020B0606030504020204" pitchFamily="34" charset="0"/>
              </a:rPr>
              <a:t>in the test suite</a:t>
            </a:r>
          </a:p>
          <a:p>
            <a:pPr algn="ctr" defTabSz="457200"/>
            <a:endParaRPr lang="en-US" dirty="0">
              <a:solidFill>
                <a:schemeClr val="tx2">
                  <a:lumMod val="75000"/>
                </a:schemeClr>
              </a:solidFill>
              <a:ea typeface="Open Sans" panose="020B0606030504020204" pitchFamily="34" charset="0"/>
              <a:cs typeface="Open Sans" panose="020B0606030504020204" pitchFamily="34" charset="0"/>
            </a:endParaRPr>
          </a:p>
        </p:txBody>
      </p:sp>
      <p:sp>
        <p:nvSpPr>
          <p:cNvPr id="8" name="Rectangle 7"/>
          <p:cNvSpPr/>
          <p:nvPr/>
        </p:nvSpPr>
        <p:spPr>
          <a:xfrm>
            <a:off x="1546055" y="1136854"/>
            <a:ext cx="3492638" cy="5334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dirty="0">
                <a:solidFill>
                  <a:schemeClr val="tx2">
                    <a:lumMod val="75000"/>
                  </a:schemeClr>
                </a:solidFill>
                <a:ea typeface="Open Sans" panose="020B0606030504020204" pitchFamily="34" charset="0"/>
                <a:cs typeface="Open Sans" panose="020B0606030504020204" pitchFamily="34" charset="0"/>
              </a:rPr>
              <a:t>Ad-Hoc and Simple functional testing</a:t>
            </a:r>
          </a:p>
        </p:txBody>
      </p:sp>
      <p:sp>
        <p:nvSpPr>
          <p:cNvPr id="33" name="Rectangle 32"/>
          <p:cNvSpPr/>
          <p:nvPr/>
        </p:nvSpPr>
        <p:spPr>
          <a:xfrm>
            <a:off x="6687870" y="1136854"/>
            <a:ext cx="3645270" cy="5334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dirty="0">
                <a:solidFill>
                  <a:schemeClr val="tx2">
                    <a:lumMod val="75000"/>
                  </a:schemeClr>
                </a:solidFill>
                <a:ea typeface="Open Sans" panose="020B0606030504020204" pitchFamily="34" charset="0"/>
                <a:cs typeface="Open Sans" panose="020B0606030504020204" pitchFamily="34" charset="0"/>
              </a:rPr>
              <a:t>Advanced functional testing</a:t>
            </a:r>
          </a:p>
        </p:txBody>
      </p:sp>
      <p:pic>
        <p:nvPicPr>
          <p:cNvPr id="36" name="Picture 35"/>
          <p:cNvPicPr>
            <a:picLocks noChangeAspect="1"/>
          </p:cNvPicPr>
          <p:nvPr/>
        </p:nvPicPr>
        <p:blipFill>
          <a:blip r:embed="rId3"/>
          <a:stretch>
            <a:fillRect/>
          </a:stretch>
        </p:blipFill>
        <p:spPr>
          <a:xfrm>
            <a:off x="1801701" y="1753036"/>
            <a:ext cx="2981346" cy="1605429"/>
          </a:xfrm>
          <a:prstGeom prst="rect">
            <a:avLst/>
          </a:prstGeom>
          <a:ln>
            <a:noFill/>
          </a:ln>
          <a:effectLst>
            <a:outerShdw blurRad="50800" dist="38100" dir="2700000" algn="tl" rotWithShape="0">
              <a:prstClr val="black">
                <a:alpha val="40000"/>
              </a:prstClr>
            </a:outerShdw>
          </a:effectLst>
        </p:spPr>
      </p:pic>
      <p:pic>
        <p:nvPicPr>
          <p:cNvPr id="2050" name="Picture 2" descr="image001">
            <a:extLst>
              <a:ext uri="{FF2B5EF4-FFF2-40B4-BE49-F238E27FC236}">
                <a16:creationId xmlns:a16="http://schemas.microsoft.com/office/drawing/2014/main" id="{99601BB2-629F-4A7D-B699-C3F6955335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0"/>
          <a:stretch/>
        </p:blipFill>
        <p:spPr bwMode="auto">
          <a:xfrm>
            <a:off x="6830483" y="1785085"/>
            <a:ext cx="3405337" cy="157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E6262C22-1509-44AD-A0C3-C44FC43500B1}"/>
              </a:ext>
            </a:extLst>
          </p:cNvPr>
          <p:cNvPicPr>
            <a:picLocks noChangeAspect="1"/>
          </p:cNvPicPr>
          <p:nvPr/>
        </p:nvPicPr>
        <p:blipFill>
          <a:blip r:embed="rId5"/>
          <a:stretch>
            <a:fillRect/>
          </a:stretch>
        </p:blipFill>
        <p:spPr>
          <a:xfrm>
            <a:off x="9735393" y="2439"/>
            <a:ext cx="2424056" cy="626626"/>
          </a:xfrm>
          <a:prstGeom prst="rect">
            <a:avLst/>
          </a:prstGeom>
        </p:spPr>
      </p:pic>
    </p:spTree>
    <p:extLst>
      <p:ext uri="{BB962C8B-B14F-4D97-AF65-F5344CB8AC3E}">
        <p14:creationId xmlns:p14="http://schemas.microsoft.com/office/powerpoint/2010/main" val="2473342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219" y="566030"/>
            <a:ext cx="8176730" cy="669636"/>
          </a:xfrm>
        </p:spPr>
        <p:txBody>
          <a:bodyPr>
            <a:normAutofit/>
          </a:bodyPr>
          <a:lstStyle/>
          <a:p>
            <a:r>
              <a:rPr lang="en-US" sz="2900" dirty="0">
                <a:latin typeface="+mj-lt"/>
                <a:ea typeface="Open Sans" panose="020B0606030504020204" pitchFamily="34" charset="0"/>
                <a:cs typeface="Open Sans" panose="020B0606030504020204" pitchFamily="34" charset="0"/>
              </a:rPr>
              <a:t>Data Driven Testing </a:t>
            </a:r>
          </a:p>
        </p:txBody>
      </p:sp>
      <p:grpSp>
        <p:nvGrpSpPr>
          <p:cNvPr id="4" name="Group 3"/>
          <p:cNvGrpSpPr/>
          <p:nvPr/>
        </p:nvGrpSpPr>
        <p:grpSpPr>
          <a:xfrm>
            <a:off x="1828800" y="1985574"/>
            <a:ext cx="8536576" cy="3926047"/>
            <a:chOff x="304801" y="2514600"/>
            <a:chExt cx="8536576" cy="3360067"/>
          </a:xfrm>
        </p:grpSpPr>
        <p:sp>
          <p:nvSpPr>
            <p:cNvPr id="27" name="Equal 26"/>
            <p:cNvSpPr/>
            <p:nvPr/>
          </p:nvSpPr>
          <p:spPr>
            <a:xfrm>
              <a:off x="5704865" y="3076046"/>
              <a:ext cx="539683" cy="381000"/>
            </a:xfrm>
            <a:prstGeom prst="mathEqual">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endParaRPr lang="en-US" dirty="0">
                <a:solidFill>
                  <a:prstClr val="white"/>
                </a:solidFill>
                <a:latin typeface="Calibri Light" panose="020F0302020204030204" pitchFamily="34" charset="0"/>
              </a:endParaRPr>
            </a:p>
          </p:txBody>
        </p:sp>
        <p:grpSp>
          <p:nvGrpSpPr>
            <p:cNvPr id="13" name="Group 12"/>
            <p:cNvGrpSpPr/>
            <p:nvPr/>
          </p:nvGrpSpPr>
          <p:grpSpPr>
            <a:xfrm>
              <a:off x="304801" y="2514600"/>
              <a:ext cx="8536576" cy="3360067"/>
              <a:chOff x="378824" y="1297000"/>
              <a:chExt cx="8536576" cy="3360067"/>
            </a:xfrm>
          </p:grpSpPr>
          <p:sp>
            <p:nvSpPr>
              <p:cNvPr id="25" name="Chevron 24"/>
              <p:cNvSpPr/>
              <p:nvPr/>
            </p:nvSpPr>
            <p:spPr>
              <a:xfrm>
                <a:off x="6115789" y="1379331"/>
                <a:ext cx="2799611" cy="1361714"/>
              </a:xfrm>
              <a:prstGeom prst="chevron">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endParaRPr lang="en-US" dirty="0">
                  <a:solidFill>
                    <a:prstClr val="white"/>
                  </a:solidFill>
                  <a:latin typeface="Calibri Light" panose="020F0302020204030204" pitchFamily="34" charset="0"/>
                </a:endParaRPr>
              </a:p>
            </p:txBody>
          </p:sp>
          <p:sp>
            <p:nvSpPr>
              <p:cNvPr id="15" name="Pentagon 14"/>
              <p:cNvSpPr/>
              <p:nvPr/>
            </p:nvSpPr>
            <p:spPr>
              <a:xfrm>
                <a:off x="381000" y="1331967"/>
                <a:ext cx="2531527" cy="1409078"/>
              </a:xfrm>
              <a:prstGeom prst="homePlate">
                <a:avLst/>
              </a:prstGeom>
              <a:solidFill>
                <a:schemeClr val="accent1">
                  <a:lumMod val="60000"/>
                  <a:lumOff val="40000"/>
                  <a:alpha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prstClr val="white"/>
                  </a:solidFill>
                  <a:latin typeface="Calibri Light" panose="020F0302020204030204" pitchFamily="34" charset="0"/>
                </a:endParaRPr>
              </a:p>
            </p:txBody>
          </p:sp>
          <p:sp>
            <p:nvSpPr>
              <p:cNvPr id="11" name="Chevron 10"/>
              <p:cNvSpPr/>
              <p:nvPr/>
            </p:nvSpPr>
            <p:spPr>
              <a:xfrm>
                <a:off x="3044324" y="1297000"/>
                <a:ext cx="2631192" cy="1447800"/>
              </a:xfrm>
              <a:prstGeom prst="chevron">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prstClr val="white"/>
                  </a:solidFill>
                  <a:latin typeface="Calibri Light" panose="020F0302020204030204" pitchFamily="34" charset="0"/>
                </a:endParaRPr>
              </a:p>
            </p:txBody>
          </p:sp>
          <p:pic>
            <p:nvPicPr>
              <p:cNvPr id="7" name="Picture 6" descr="Datab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123" y="1661546"/>
                <a:ext cx="857487" cy="778182"/>
              </a:xfrm>
              <a:prstGeom prst="rect">
                <a:avLst/>
              </a:prstGeom>
              <a:effectLst>
                <a:outerShdw blurRad="50800" dist="38100" dir="2700000" algn="tl" rotWithShape="0">
                  <a:prstClr val="black">
                    <a:alpha val="40000"/>
                  </a:prstClr>
                </a:outerShdw>
              </a:effectLst>
            </p:spPr>
          </p:pic>
          <p:pic>
            <p:nvPicPr>
              <p:cNvPr id="18" name="Picture 17" descr="Functional_Test_Autom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84" y="1524000"/>
                <a:ext cx="1271930" cy="1030703"/>
              </a:xfrm>
              <a:prstGeom prst="rect">
                <a:avLst/>
              </a:prstGeom>
              <a:effectLst>
                <a:outerShdw blurRad="50800" dist="38100" dir="2700000" algn="tl" rotWithShape="0">
                  <a:prstClr val="black">
                    <a:alpha val="40000"/>
                  </a:prstClr>
                </a:outerShdw>
              </a:effectLst>
            </p:spPr>
          </p:pic>
          <p:sp>
            <p:nvSpPr>
              <p:cNvPr id="26" name="Plus 25"/>
              <p:cNvSpPr/>
              <p:nvPr/>
            </p:nvSpPr>
            <p:spPr>
              <a:xfrm>
                <a:off x="2912527" y="1731959"/>
                <a:ext cx="609600" cy="609600"/>
              </a:xfrm>
              <a:prstGeom prst="mathPlu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endParaRPr lang="en-US" dirty="0">
                  <a:solidFill>
                    <a:prstClr val="white"/>
                  </a:solidFill>
                  <a:latin typeface="Calibri Light" panose="020F0302020204030204" pitchFamily="34" charset="0"/>
                </a:endParaRPr>
              </a:p>
            </p:txBody>
          </p:sp>
          <p:pic>
            <p:nvPicPr>
              <p:cNvPr id="28" name="Picture 27" descr="AP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3176" y="2075691"/>
                <a:ext cx="547595" cy="581218"/>
              </a:xfrm>
              <a:prstGeom prst="rect">
                <a:avLst/>
              </a:prstGeom>
              <a:effectLst>
                <a:outerShdw blurRad="50800" dist="38100" dir="2700000" algn="tl" rotWithShape="0">
                  <a:prstClr val="black">
                    <a:alpha val="40000"/>
                  </a:prstClr>
                </a:outerShdw>
              </a:effectLst>
            </p:spPr>
          </p:pic>
          <p:sp>
            <p:nvSpPr>
              <p:cNvPr id="3" name="Rectangle 2"/>
              <p:cNvSpPr/>
              <p:nvPr/>
            </p:nvSpPr>
            <p:spPr>
              <a:xfrm>
                <a:off x="378824" y="2741045"/>
                <a:ext cx="1828800" cy="1907155"/>
              </a:xfrm>
              <a:prstGeom prst="rect">
                <a:avLst/>
              </a:prstGeom>
              <a:solidFill>
                <a:schemeClr val="accent1">
                  <a:lumMod val="60000"/>
                  <a:lumOff val="40000"/>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r>
                  <a:rPr lang="en-US" b="1" dirty="0">
                    <a:solidFill>
                      <a:schemeClr val="tx2">
                        <a:lumMod val="75000"/>
                      </a:schemeClr>
                    </a:solidFill>
                    <a:ea typeface="Open Sans" panose="020B0606030504020204" pitchFamily="34" charset="0"/>
                    <a:cs typeface="Open Sans" panose="020B0606030504020204" pitchFamily="34" charset="0"/>
                  </a:rPr>
                  <a:t>Functional Tests</a:t>
                </a:r>
              </a:p>
              <a:p>
                <a:pPr algn="ctr" defTabSz="457200"/>
                <a:endParaRPr lang="en-US" b="1" dirty="0">
                  <a:solidFill>
                    <a:schemeClr val="tx2">
                      <a:lumMod val="75000"/>
                    </a:schemeClr>
                  </a:solidFill>
                  <a:ea typeface="Open Sans" panose="020B0606030504020204" pitchFamily="34" charset="0"/>
                  <a:cs typeface="Open Sans" panose="020B0606030504020204" pitchFamily="34" charset="0"/>
                </a:endParaRPr>
              </a:p>
              <a:p>
                <a:pPr algn="ctr" defTabSz="457200"/>
                <a:endParaRPr lang="en-US" b="1" dirty="0">
                  <a:solidFill>
                    <a:schemeClr val="tx2">
                      <a:lumMod val="75000"/>
                    </a:schemeClr>
                  </a:solidFill>
                  <a:ea typeface="Open Sans" panose="020B0606030504020204" pitchFamily="34" charset="0"/>
                  <a:cs typeface="Open Sans" panose="020B0606030504020204" pitchFamily="34" charset="0"/>
                </a:endParaRPr>
              </a:p>
              <a:p>
                <a:pPr algn="ctr" defTabSz="457200"/>
                <a:r>
                  <a:rPr lang="en-US" sz="1300" dirty="0">
                    <a:solidFill>
                      <a:schemeClr val="tx2">
                        <a:lumMod val="75000"/>
                      </a:schemeClr>
                    </a:solidFill>
                    <a:ea typeface="Open Sans" panose="020B0606030504020204" pitchFamily="34" charset="0"/>
                    <a:cs typeface="Open Sans" panose="020B0606030504020204" pitchFamily="34" charset="0"/>
                  </a:rPr>
                  <a:t>Existing functional tests in SoapUI Pro</a:t>
                </a:r>
              </a:p>
              <a:p>
                <a:pPr algn="ctr" defTabSz="457200"/>
                <a:endParaRPr lang="en-US" dirty="0">
                  <a:solidFill>
                    <a:schemeClr val="tx2">
                      <a:lumMod val="75000"/>
                    </a:schemeClr>
                  </a:solidFill>
                  <a:ea typeface="Open Sans" panose="020B0606030504020204" pitchFamily="34" charset="0"/>
                  <a:cs typeface="Open Sans" panose="020B0606030504020204" pitchFamily="34" charset="0"/>
                </a:endParaRPr>
              </a:p>
            </p:txBody>
          </p:sp>
          <p:sp>
            <p:nvSpPr>
              <p:cNvPr id="22" name="Rectangle 21"/>
              <p:cNvSpPr/>
              <p:nvPr/>
            </p:nvSpPr>
            <p:spPr>
              <a:xfrm>
                <a:off x="3036519" y="2744800"/>
                <a:ext cx="1906089" cy="1904339"/>
              </a:xfrm>
              <a:prstGeom prst="rect">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defTabSz="457200"/>
                <a:r>
                  <a:rPr lang="en-US" b="1" dirty="0">
                    <a:solidFill>
                      <a:schemeClr val="tx2">
                        <a:lumMod val="75000"/>
                      </a:schemeClr>
                    </a:solidFill>
                    <a:ea typeface="Open Sans" panose="020B0606030504020204" pitchFamily="34" charset="0"/>
                    <a:cs typeface="Open Sans" panose="020B0606030504020204" pitchFamily="34" charset="0"/>
                  </a:rPr>
                  <a:t>Data Source</a:t>
                </a:r>
              </a:p>
              <a:p>
                <a:pPr defTabSz="457200"/>
                <a:endParaRPr lang="en-US" b="1" dirty="0">
                  <a:solidFill>
                    <a:schemeClr val="tx2">
                      <a:lumMod val="75000"/>
                    </a:schemeClr>
                  </a:solidFill>
                  <a:ea typeface="Open Sans" panose="020B0606030504020204" pitchFamily="34" charset="0"/>
                  <a:cs typeface="Open Sans" panose="020B0606030504020204" pitchFamily="34" charset="0"/>
                </a:endParaRPr>
              </a:p>
              <a:p>
                <a:pPr marL="285750" indent="-285750" defTabSz="457200">
                  <a:buFont typeface="Arial" panose="020B0604020202020204" pitchFamily="34" charset="0"/>
                  <a:buChar char="•"/>
                </a:pPr>
                <a:r>
                  <a:rPr lang="en-US" sz="1300" dirty="0">
                    <a:solidFill>
                      <a:schemeClr val="tx2">
                        <a:lumMod val="75000"/>
                      </a:schemeClr>
                    </a:solidFill>
                    <a:ea typeface="Open Sans" panose="020B0606030504020204" pitchFamily="34" charset="0"/>
                    <a:cs typeface="Open Sans" panose="020B0606030504020204" pitchFamily="34" charset="0"/>
                  </a:rPr>
                  <a:t>Upload data from Excel, csv</a:t>
                </a:r>
              </a:p>
              <a:p>
                <a:pPr marL="285750" indent="-285750" defTabSz="457200">
                  <a:buFont typeface="Arial" panose="020B0604020202020204" pitchFamily="34" charset="0"/>
                  <a:buChar char="•"/>
                </a:pPr>
                <a:r>
                  <a:rPr lang="en-US" sz="1300" dirty="0">
                    <a:solidFill>
                      <a:schemeClr val="tx2">
                        <a:lumMod val="75000"/>
                      </a:schemeClr>
                    </a:solidFill>
                    <a:ea typeface="Open Sans" panose="020B0606030504020204" pitchFamily="34" charset="0"/>
                    <a:cs typeface="Open Sans" panose="020B0606030504020204" pitchFamily="34" charset="0"/>
                  </a:rPr>
                  <a:t>Import data from databases</a:t>
                </a:r>
              </a:p>
              <a:p>
                <a:pPr marL="285750" indent="-285750" defTabSz="457200">
                  <a:buFont typeface="Arial" panose="020B0604020202020204" pitchFamily="34" charset="0"/>
                  <a:buChar char="•"/>
                </a:pPr>
                <a:r>
                  <a:rPr lang="en-US" sz="1300" dirty="0">
                    <a:solidFill>
                      <a:schemeClr val="tx2">
                        <a:lumMod val="75000"/>
                      </a:schemeClr>
                    </a:solidFill>
                    <a:ea typeface="Open Sans" panose="020B0606030504020204" pitchFamily="34" charset="0"/>
                    <a:cs typeface="Open Sans" panose="020B0606030504020204" pitchFamily="34" charset="0"/>
                  </a:rPr>
                  <a:t>Use packaged data in SoapUI Pro</a:t>
                </a:r>
              </a:p>
            </p:txBody>
          </p:sp>
          <p:sp>
            <p:nvSpPr>
              <p:cNvPr id="24" name="Rectangle 23"/>
              <p:cNvSpPr/>
              <p:nvPr/>
            </p:nvSpPr>
            <p:spPr>
              <a:xfrm>
                <a:off x="6115789" y="2741044"/>
                <a:ext cx="2114314" cy="191602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defTabSz="457200"/>
                <a:r>
                  <a:rPr lang="en-US" b="1" dirty="0">
                    <a:solidFill>
                      <a:schemeClr val="tx2">
                        <a:lumMod val="75000"/>
                      </a:schemeClr>
                    </a:solidFill>
                    <a:ea typeface="Open Sans" panose="020B0606030504020204" pitchFamily="34" charset="0"/>
                    <a:cs typeface="Open Sans" panose="020B0606030504020204" pitchFamily="34" charset="0"/>
                  </a:rPr>
                  <a:t>Reliable API</a:t>
                </a:r>
              </a:p>
              <a:p>
                <a:pPr defTabSz="457200"/>
                <a:endParaRPr lang="en-US" b="1" dirty="0">
                  <a:solidFill>
                    <a:schemeClr val="tx2">
                      <a:lumMod val="75000"/>
                    </a:schemeClr>
                  </a:solidFill>
                  <a:ea typeface="Open Sans" panose="020B0606030504020204" pitchFamily="34" charset="0"/>
                  <a:cs typeface="Open Sans" panose="020B0606030504020204" pitchFamily="34" charset="0"/>
                </a:endParaRPr>
              </a:p>
              <a:p>
                <a:pPr marL="285750" indent="-285750" defTabSz="457200">
                  <a:buFont typeface="Arial" panose="020B0604020202020204" pitchFamily="34" charset="0"/>
                  <a:buChar char="•"/>
                </a:pPr>
                <a:r>
                  <a:rPr lang="en-US" sz="1300" dirty="0">
                    <a:solidFill>
                      <a:schemeClr val="tx2">
                        <a:lumMod val="75000"/>
                      </a:schemeClr>
                    </a:solidFill>
                    <a:ea typeface="Open Sans" panose="020B0606030504020204" pitchFamily="34" charset="0"/>
                    <a:cs typeface="Open Sans" panose="020B0606030504020204" pitchFamily="34" charset="0"/>
                  </a:rPr>
                  <a:t>Runs well on real world data</a:t>
                </a:r>
              </a:p>
              <a:p>
                <a:pPr marL="285750" indent="-285750" defTabSz="457200">
                  <a:buFont typeface="Arial" panose="020B0604020202020204" pitchFamily="34" charset="0"/>
                  <a:buChar char="•"/>
                </a:pPr>
                <a:r>
                  <a:rPr lang="en-US" sz="1300" dirty="0">
                    <a:solidFill>
                      <a:schemeClr val="tx2">
                        <a:lumMod val="75000"/>
                      </a:schemeClr>
                    </a:solidFill>
                    <a:ea typeface="Open Sans" panose="020B0606030504020204" pitchFamily="34" charset="0"/>
                    <a:cs typeface="Open Sans" panose="020B0606030504020204" pitchFamily="34" charset="0"/>
                  </a:rPr>
                  <a:t>Meets SLA</a:t>
                </a:r>
              </a:p>
              <a:p>
                <a:pPr marL="285750" indent="-285750" defTabSz="457200">
                  <a:buFont typeface="Arial" panose="020B0604020202020204" pitchFamily="34" charset="0"/>
                  <a:buChar char="•"/>
                </a:pPr>
                <a:r>
                  <a:rPr lang="en-US" sz="1300" dirty="0">
                    <a:solidFill>
                      <a:schemeClr val="tx2">
                        <a:lumMod val="75000"/>
                      </a:schemeClr>
                    </a:solidFill>
                    <a:ea typeface="Open Sans" panose="020B0606030504020204" pitchFamily="34" charset="0"/>
                    <a:cs typeface="Open Sans" panose="020B0606030504020204" pitchFamily="34" charset="0"/>
                  </a:rPr>
                  <a:t>Lowers error rate </a:t>
                </a:r>
              </a:p>
              <a:p>
                <a:pPr marL="285750" indent="-285750" defTabSz="457200">
                  <a:buFont typeface="Arial" panose="020B0604020202020204" pitchFamily="34" charset="0"/>
                  <a:buChar char="•"/>
                </a:pPr>
                <a:r>
                  <a:rPr lang="en-US" sz="1300" dirty="0">
                    <a:solidFill>
                      <a:schemeClr val="tx2">
                        <a:lumMod val="75000"/>
                      </a:schemeClr>
                    </a:solidFill>
                    <a:ea typeface="Open Sans" panose="020B0606030504020204" pitchFamily="34" charset="0"/>
                    <a:cs typeface="Open Sans" panose="020B0606030504020204" pitchFamily="34" charset="0"/>
                  </a:rPr>
                  <a:t>Works in any environment</a:t>
                </a:r>
              </a:p>
            </p:txBody>
          </p:sp>
          <p:pic>
            <p:nvPicPr>
              <p:cNvPr id="20" name="Picture 19" descr="Saa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5631" y="1404289"/>
                <a:ext cx="865901" cy="734132"/>
              </a:xfrm>
              <a:prstGeom prst="rect">
                <a:avLst/>
              </a:prstGeom>
              <a:effectLst>
                <a:outerShdw blurRad="50800" dist="38100" dir="2700000" algn="tl" rotWithShape="0">
                  <a:prstClr val="black">
                    <a:alpha val="40000"/>
                  </a:prstClr>
                </a:outerShdw>
              </a:effectLst>
            </p:spPr>
          </p:pic>
          <p:pic>
            <p:nvPicPr>
              <p:cNvPr id="19" name="Picture 18" descr="Sla's&amp;Benchmarkin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098" y="1401642"/>
                <a:ext cx="774647" cy="671175"/>
              </a:xfrm>
              <a:prstGeom prst="rect">
                <a:avLst/>
              </a:prstGeom>
              <a:effectLst>
                <a:outerShdw blurRad="50800" dist="38100" dir="2700000" algn="tl" rotWithShape="0">
                  <a:prstClr val="black">
                    <a:alpha val="40000"/>
                  </a:prstClr>
                </a:outerShdw>
              </a:effectLst>
            </p:spPr>
          </p:pic>
        </p:grpSp>
      </p:grpSp>
      <p:grpSp>
        <p:nvGrpSpPr>
          <p:cNvPr id="38" name="Group 37"/>
          <p:cNvGrpSpPr/>
          <p:nvPr/>
        </p:nvGrpSpPr>
        <p:grpSpPr>
          <a:xfrm>
            <a:off x="1828800" y="1379946"/>
            <a:ext cx="8242013" cy="348239"/>
            <a:chOff x="378823" y="5458321"/>
            <a:chExt cx="8242013" cy="348239"/>
          </a:xfrm>
        </p:grpSpPr>
        <p:sp>
          <p:nvSpPr>
            <p:cNvPr id="9" name="TextBox 8"/>
            <p:cNvSpPr txBox="1"/>
            <p:nvPr/>
          </p:nvSpPr>
          <p:spPr>
            <a:xfrm>
              <a:off x="378823" y="5458321"/>
              <a:ext cx="1774592" cy="338554"/>
            </a:xfrm>
            <a:prstGeom prst="rect">
              <a:avLst/>
            </a:prstGeom>
            <a:noFill/>
          </p:spPr>
          <p:txBody>
            <a:bodyPr wrap="square" rtlCol="0">
              <a:spAutoFit/>
            </a:bodyPr>
            <a:lstStyle/>
            <a:p>
              <a:pPr defTabSz="457200"/>
              <a:r>
                <a:rPr lang="en-US" sz="1600" dirty="0">
                  <a:ea typeface="Open Sans" panose="020B0606030504020204" pitchFamily="34" charset="0"/>
                  <a:cs typeface="Open Sans" panose="020B0606030504020204" pitchFamily="34" charset="0"/>
                </a:rPr>
                <a:t>REDUCES RISK</a:t>
              </a:r>
            </a:p>
          </p:txBody>
        </p:sp>
        <p:sp>
          <p:nvSpPr>
            <p:cNvPr id="35" name="TextBox 34"/>
            <p:cNvSpPr txBox="1"/>
            <p:nvPr/>
          </p:nvSpPr>
          <p:spPr>
            <a:xfrm>
              <a:off x="3044323" y="5458321"/>
              <a:ext cx="2439899" cy="338554"/>
            </a:xfrm>
            <a:prstGeom prst="rect">
              <a:avLst/>
            </a:prstGeom>
            <a:noFill/>
          </p:spPr>
          <p:txBody>
            <a:bodyPr wrap="square" rtlCol="0">
              <a:spAutoFit/>
            </a:bodyPr>
            <a:lstStyle>
              <a:defPPr>
                <a:defRPr lang="en-US"/>
              </a:defPPr>
              <a:lvl1pPr>
                <a:defRPr sz="16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pPr defTabSz="457200"/>
              <a:r>
                <a:rPr lang="en-US" dirty="0">
                  <a:solidFill>
                    <a:schemeClr val="tx1"/>
                  </a:solidFill>
                  <a:latin typeface="+mn-lt"/>
                </a:rPr>
                <a:t>INCREASES QUALITY</a:t>
              </a:r>
            </a:p>
          </p:txBody>
        </p:sp>
        <p:sp>
          <p:nvSpPr>
            <p:cNvPr id="36" name="TextBox 35"/>
            <p:cNvSpPr txBox="1"/>
            <p:nvPr/>
          </p:nvSpPr>
          <p:spPr>
            <a:xfrm>
              <a:off x="6155477" y="5468006"/>
              <a:ext cx="2465359" cy="338554"/>
            </a:xfrm>
            <a:prstGeom prst="rect">
              <a:avLst/>
            </a:prstGeom>
            <a:noFill/>
          </p:spPr>
          <p:txBody>
            <a:bodyPr wrap="square" rtlCol="0">
              <a:spAutoFit/>
            </a:bodyPr>
            <a:lstStyle>
              <a:defPPr>
                <a:defRPr lang="en-US"/>
              </a:defPPr>
              <a:lvl1pPr>
                <a:defRPr sz="1600">
                  <a:solidFill>
                    <a:schemeClr val="accent3"/>
                  </a:solidFill>
                  <a:latin typeface="Open Sans" panose="020B0606030504020204" pitchFamily="34" charset="0"/>
                  <a:ea typeface="Open Sans" panose="020B0606030504020204" pitchFamily="34" charset="0"/>
                  <a:cs typeface="Open Sans" panose="020B0606030504020204" pitchFamily="34" charset="0"/>
                </a:defRPr>
              </a:lvl1pPr>
            </a:lstStyle>
            <a:p>
              <a:pPr defTabSz="457200"/>
              <a:r>
                <a:rPr lang="en-US" dirty="0">
                  <a:solidFill>
                    <a:schemeClr val="tx1"/>
                  </a:solidFill>
                  <a:latin typeface="+mn-lt"/>
                </a:rPr>
                <a:t>SAVES TESTING TIME</a:t>
              </a:r>
            </a:p>
          </p:txBody>
        </p:sp>
      </p:grpSp>
      <p:pic>
        <p:nvPicPr>
          <p:cNvPr id="23" name="Picture 22">
            <a:extLst>
              <a:ext uri="{FF2B5EF4-FFF2-40B4-BE49-F238E27FC236}">
                <a16:creationId xmlns:a16="http://schemas.microsoft.com/office/drawing/2014/main" id="{DAE8BB60-C7A8-48D2-A180-CFDA3E756343}"/>
              </a:ext>
            </a:extLst>
          </p:cNvPr>
          <p:cNvPicPr>
            <a:picLocks noChangeAspect="1"/>
          </p:cNvPicPr>
          <p:nvPr/>
        </p:nvPicPr>
        <p:blipFill>
          <a:blip r:embed="rId8"/>
          <a:stretch>
            <a:fillRect/>
          </a:stretch>
        </p:blipFill>
        <p:spPr>
          <a:xfrm>
            <a:off x="9735393" y="2439"/>
            <a:ext cx="2424056" cy="626626"/>
          </a:xfrm>
          <a:prstGeom prst="rect">
            <a:avLst/>
          </a:prstGeom>
        </p:spPr>
      </p:pic>
    </p:spTree>
    <p:extLst>
      <p:ext uri="{BB962C8B-B14F-4D97-AF65-F5344CB8AC3E}">
        <p14:creationId xmlns:p14="http://schemas.microsoft.com/office/powerpoint/2010/main" val="62652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74B3-B17F-4B5A-BFEA-51B7753E12BF}"/>
              </a:ext>
            </a:extLst>
          </p:cNvPr>
          <p:cNvSpPr>
            <a:spLocks noGrp="1"/>
          </p:cNvSpPr>
          <p:nvPr>
            <p:ph type="title"/>
          </p:nvPr>
        </p:nvSpPr>
        <p:spPr>
          <a:xfrm>
            <a:off x="785087" y="508868"/>
            <a:ext cx="10902307" cy="669636"/>
          </a:xfrm>
        </p:spPr>
        <p:txBody>
          <a:bodyPr>
            <a:normAutofit/>
          </a:bodyPr>
          <a:lstStyle/>
          <a:p>
            <a:r>
              <a:rPr lang="en-US" sz="2900" dirty="0">
                <a:latin typeface="+mj-lt"/>
              </a:rPr>
              <a:t>Agenda</a:t>
            </a:r>
          </a:p>
        </p:txBody>
      </p:sp>
      <p:sp>
        <p:nvSpPr>
          <p:cNvPr id="3" name="Content Placeholder 2">
            <a:extLst>
              <a:ext uri="{FF2B5EF4-FFF2-40B4-BE49-F238E27FC236}">
                <a16:creationId xmlns:a16="http://schemas.microsoft.com/office/drawing/2014/main" id="{38A25E57-66AA-4FBE-8DD5-E66F324A29DB}"/>
              </a:ext>
            </a:extLst>
          </p:cNvPr>
          <p:cNvSpPr>
            <a:spLocks noGrp="1"/>
          </p:cNvSpPr>
          <p:nvPr>
            <p:ph idx="1"/>
          </p:nvPr>
        </p:nvSpPr>
        <p:spPr/>
        <p:txBody>
          <a:bodyPr/>
          <a:lstStyle/>
          <a:p>
            <a:pPr lvl="0">
              <a:buClr>
                <a:schemeClr val="accent1">
                  <a:lumMod val="60000"/>
                  <a:lumOff val="40000"/>
                </a:schemeClr>
              </a:buClr>
              <a:buSzPct val="134000"/>
              <a:buFont typeface="Arial" panose="020B0604020202020204" pitchFamily="34" charset="0"/>
              <a:buChar char="•"/>
              <a:defRPr sz="1800" b="0" i="0" u="none" strike="noStrike" kern="0" cap="none" spc="0" baseline="0">
                <a:solidFill>
                  <a:srgbClr val="000000"/>
                </a:solidFill>
                <a:uFillTx/>
              </a:defRPr>
            </a:pPr>
            <a:endParaRPr lang="en-US" dirty="0">
              <a:ea typeface="Open Sans" charset="0"/>
              <a:cs typeface="Open Sans" charset="0"/>
            </a:endParaRPr>
          </a:p>
          <a:p>
            <a:pPr lvl="0">
              <a:buClr>
                <a:schemeClr val="accent1">
                  <a:lumMod val="60000"/>
                  <a:lumOff val="40000"/>
                </a:schemeClr>
              </a:buClr>
              <a:buSzPct val="134000"/>
              <a:buFont typeface="Arial" panose="020B0604020202020204" pitchFamily="34" charset="0"/>
              <a:buChar char="•"/>
              <a:defRPr sz="1800" b="0" i="0" u="none" strike="noStrike" kern="0" cap="none" spc="0" baseline="0">
                <a:solidFill>
                  <a:srgbClr val="000000"/>
                </a:solidFill>
                <a:uFillTx/>
              </a:defRPr>
            </a:pPr>
            <a:r>
              <a:rPr lang="en-US" sz="2000" dirty="0">
                <a:ea typeface="Open Sans" charset="0"/>
                <a:cs typeface="Open Sans" charset="0"/>
              </a:rPr>
              <a:t>Overview of the API Economy </a:t>
            </a:r>
          </a:p>
          <a:p>
            <a:pPr lvl="1">
              <a:buClr>
                <a:schemeClr val="accent1">
                  <a:lumMod val="60000"/>
                  <a:lumOff val="40000"/>
                </a:schemeClr>
              </a:buClr>
              <a:buSzPct val="134000"/>
              <a:buFont typeface="Arial" panose="020B0604020202020204" pitchFamily="34" charset="0"/>
              <a:buChar char="•"/>
              <a:defRPr sz="1800" b="0" i="0" u="none" strike="noStrike" kern="0" cap="none" spc="0" baseline="0">
                <a:solidFill>
                  <a:srgbClr val="000000"/>
                </a:solidFill>
                <a:uFillTx/>
              </a:defRPr>
            </a:pPr>
            <a:r>
              <a:rPr lang="en-US" sz="2000" dirty="0">
                <a:ea typeface="Open Sans" charset="0"/>
                <a:cs typeface="Open Sans" charset="0"/>
              </a:rPr>
              <a:t>The Importance of Developing and Testing APIs</a:t>
            </a:r>
          </a:p>
          <a:p>
            <a:pPr lvl="0">
              <a:buClr>
                <a:schemeClr val="accent1">
                  <a:lumMod val="60000"/>
                  <a:lumOff val="40000"/>
                </a:schemeClr>
              </a:buClr>
              <a:buSzPct val="134000"/>
              <a:buFont typeface="Arial" panose="020B0604020202020204" pitchFamily="34" charset="0"/>
              <a:buChar char="•"/>
              <a:defRPr sz="1800" b="0" i="0" u="none" strike="noStrike" kern="0" cap="none" spc="0" baseline="0">
                <a:solidFill>
                  <a:srgbClr val="000000"/>
                </a:solidFill>
                <a:uFillTx/>
              </a:defRPr>
            </a:pPr>
            <a:r>
              <a:rPr lang="en-US" sz="2000" dirty="0">
                <a:ea typeface="Open Sans" charset="0"/>
                <a:cs typeface="Open Sans" charset="0"/>
              </a:rPr>
              <a:t>ReadyAPI Overview / Introduction </a:t>
            </a:r>
          </a:p>
          <a:p>
            <a:pPr lvl="1">
              <a:buClr>
                <a:schemeClr val="accent1">
                  <a:lumMod val="60000"/>
                  <a:lumOff val="40000"/>
                </a:schemeClr>
              </a:buClr>
              <a:buSzPct val="134000"/>
              <a:buFont typeface="Arial" panose="020B0604020202020204" pitchFamily="34" charset="0"/>
              <a:buChar char="•"/>
              <a:defRPr sz="1800" b="0" i="0" u="none" strike="noStrike" kern="0" cap="none" spc="0" baseline="0">
                <a:solidFill>
                  <a:srgbClr val="000000"/>
                </a:solidFill>
                <a:uFillTx/>
              </a:defRPr>
            </a:pPr>
            <a:r>
              <a:rPr lang="en-US" sz="2000" dirty="0">
                <a:ea typeface="Open Sans" charset="0"/>
                <a:cs typeface="Open Sans" charset="0"/>
              </a:rPr>
              <a:t>Value Drivers of SoapUI, ServiceV, Secure Pro</a:t>
            </a:r>
          </a:p>
          <a:p>
            <a:pPr lvl="0">
              <a:buClr>
                <a:schemeClr val="accent1">
                  <a:lumMod val="60000"/>
                  <a:lumOff val="40000"/>
                </a:schemeClr>
              </a:buClr>
              <a:buSzPct val="134000"/>
              <a:buFont typeface="Arial" panose="020B0604020202020204" pitchFamily="34" charset="0"/>
              <a:buChar char="•"/>
              <a:defRPr sz="1800" b="0" i="0" u="none" strike="noStrike" kern="0" cap="none" spc="0" baseline="0">
                <a:solidFill>
                  <a:srgbClr val="000000"/>
                </a:solidFill>
                <a:uFillTx/>
              </a:defRPr>
            </a:pPr>
            <a:r>
              <a:rPr lang="en-US" sz="2000" dirty="0">
                <a:ea typeface="Open Sans" charset="0"/>
                <a:cs typeface="Open Sans" charset="0"/>
              </a:rPr>
              <a:t>Success Stories – Dominos, American Express &amp; Bank of America </a:t>
            </a:r>
          </a:p>
          <a:p>
            <a:pPr lvl="0">
              <a:buClr>
                <a:schemeClr val="accent1">
                  <a:lumMod val="60000"/>
                  <a:lumOff val="40000"/>
                </a:schemeClr>
              </a:buClr>
              <a:buSzPct val="134000"/>
              <a:buFont typeface="Arial" panose="020B0604020202020204" pitchFamily="34" charset="0"/>
              <a:buChar char="•"/>
              <a:defRPr sz="1800" b="0" i="0" u="none" strike="noStrike" kern="0" cap="none" spc="0" baseline="0">
                <a:solidFill>
                  <a:srgbClr val="000000"/>
                </a:solidFill>
                <a:uFillTx/>
              </a:defRPr>
            </a:pPr>
            <a:r>
              <a:rPr lang="en-US" sz="2000" dirty="0">
                <a:ea typeface="Open Sans" charset="0"/>
                <a:cs typeface="Open Sans" charset="0"/>
              </a:rPr>
              <a:t>Q&amp;A </a:t>
            </a:r>
          </a:p>
          <a:p>
            <a:pPr marL="0" indent="0">
              <a:buNone/>
            </a:pPr>
            <a:endParaRPr lang="en-US" dirty="0"/>
          </a:p>
        </p:txBody>
      </p:sp>
      <p:sp>
        <p:nvSpPr>
          <p:cNvPr id="4" name="Footer Placeholder 3">
            <a:extLst>
              <a:ext uri="{FF2B5EF4-FFF2-40B4-BE49-F238E27FC236}">
                <a16:creationId xmlns:a16="http://schemas.microsoft.com/office/drawing/2014/main" id="{67CE5A32-574C-4B47-BD86-9795D4D760B5}"/>
              </a:ext>
            </a:extLst>
          </p:cNvPr>
          <p:cNvSpPr>
            <a:spLocks noGrp="1"/>
          </p:cNvSpPr>
          <p:nvPr>
            <p:ph type="ftr" sz="quarter" idx="3"/>
          </p:nvPr>
        </p:nvSpPr>
        <p:spPr/>
        <p:txBody>
          <a:bodyPr/>
          <a:lstStyle/>
          <a:p>
            <a:r>
              <a:rPr lang="en-US"/>
              <a:t>Announcing Ready! API TestServer </a:t>
            </a:r>
            <a:endParaRPr lang="en-US" dirty="0"/>
          </a:p>
        </p:txBody>
      </p:sp>
      <p:pic>
        <p:nvPicPr>
          <p:cNvPr id="5" name="Picture 4">
            <a:extLst>
              <a:ext uri="{FF2B5EF4-FFF2-40B4-BE49-F238E27FC236}">
                <a16:creationId xmlns:a16="http://schemas.microsoft.com/office/drawing/2014/main" id="{696674A3-1CEC-4020-97F3-1AB4AC5FFAA4}"/>
              </a:ext>
            </a:extLst>
          </p:cNvPr>
          <p:cNvPicPr>
            <a:picLocks noChangeAspect="1"/>
          </p:cNvPicPr>
          <p:nvPr/>
        </p:nvPicPr>
        <p:blipFill>
          <a:blip r:embed="rId2"/>
          <a:stretch>
            <a:fillRect/>
          </a:stretch>
        </p:blipFill>
        <p:spPr>
          <a:xfrm>
            <a:off x="9767944" y="26845"/>
            <a:ext cx="2424056" cy="626626"/>
          </a:xfrm>
          <a:prstGeom prst="rect">
            <a:avLst/>
          </a:prstGeom>
        </p:spPr>
      </p:pic>
    </p:spTree>
    <p:extLst>
      <p:ext uri="{BB962C8B-B14F-4D97-AF65-F5344CB8AC3E}">
        <p14:creationId xmlns:p14="http://schemas.microsoft.com/office/powerpoint/2010/main" val="4205889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680" y="457343"/>
            <a:ext cx="8915400" cy="669636"/>
          </a:xfrm>
        </p:spPr>
        <p:txBody>
          <a:bodyPr>
            <a:normAutofit/>
          </a:bodyPr>
          <a:lstStyle/>
          <a:p>
            <a:r>
              <a:rPr lang="en-US" dirty="0">
                <a:latin typeface="+mj-lt"/>
                <a:ea typeface="Open Sans" panose="020B0606030504020204" pitchFamily="34" charset="0"/>
                <a:cs typeface="Open Sans" panose="020B0606030504020204" pitchFamily="34" charset="0"/>
              </a:rPr>
              <a:t>Quick and Easy Test Creation</a:t>
            </a:r>
          </a:p>
        </p:txBody>
      </p:sp>
      <p:grpSp>
        <p:nvGrpSpPr>
          <p:cNvPr id="38" name="Group 37"/>
          <p:cNvGrpSpPr/>
          <p:nvPr/>
        </p:nvGrpSpPr>
        <p:grpSpPr>
          <a:xfrm>
            <a:off x="1731175" y="1296670"/>
            <a:ext cx="9371871" cy="345216"/>
            <a:chOff x="281197" y="4961450"/>
            <a:chExt cx="9371871" cy="345216"/>
          </a:xfrm>
        </p:grpSpPr>
        <p:sp>
          <p:nvSpPr>
            <p:cNvPr id="9" name="TextBox 8"/>
            <p:cNvSpPr txBox="1"/>
            <p:nvPr/>
          </p:nvSpPr>
          <p:spPr>
            <a:xfrm>
              <a:off x="281197" y="4961450"/>
              <a:ext cx="3287908" cy="338554"/>
            </a:xfrm>
            <a:prstGeom prst="rect">
              <a:avLst/>
            </a:prstGeom>
            <a:noFill/>
          </p:spPr>
          <p:txBody>
            <a:bodyPr wrap="square" rtlCol="0">
              <a:spAutoFit/>
            </a:bodyPr>
            <a:lstStyle/>
            <a:p>
              <a:pPr defTabSz="457200"/>
              <a:r>
                <a:rPr lang="en-US" sz="1600" dirty="0">
                  <a:solidFill>
                    <a:schemeClr val="tx2">
                      <a:lumMod val="75000"/>
                    </a:schemeClr>
                  </a:solidFill>
                  <a:ea typeface="Open Sans" panose="020B0606030504020204" pitchFamily="34" charset="0"/>
                  <a:cs typeface="Open Sans" panose="020B0606030504020204" pitchFamily="34" charset="0"/>
                </a:rPr>
                <a:t>ENGAGES THE WHOLE TEAM</a:t>
              </a:r>
            </a:p>
          </p:txBody>
        </p:sp>
        <p:sp>
          <p:nvSpPr>
            <p:cNvPr id="35" name="TextBox 34"/>
            <p:cNvSpPr txBox="1"/>
            <p:nvPr/>
          </p:nvSpPr>
          <p:spPr>
            <a:xfrm>
              <a:off x="3677617" y="4968112"/>
              <a:ext cx="5975451" cy="338554"/>
            </a:xfrm>
            <a:prstGeom prst="rect">
              <a:avLst/>
            </a:prstGeom>
            <a:noFill/>
          </p:spPr>
          <p:txBody>
            <a:bodyPr wrap="square" rtlCol="0">
              <a:spAutoFit/>
            </a:bodyPr>
            <a:lstStyle/>
            <a:p>
              <a:pPr defTabSz="457200"/>
              <a:r>
                <a:rPr lang="en-US" sz="1600" dirty="0">
                  <a:solidFill>
                    <a:schemeClr val="tx2">
                      <a:lumMod val="75000"/>
                    </a:schemeClr>
                  </a:solidFill>
                  <a:ea typeface="Open Sans" panose="020B0606030504020204" pitchFamily="34" charset="0"/>
                  <a:cs typeface="Open Sans" panose="020B0606030504020204" pitchFamily="34" charset="0"/>
                </a:rPr>
                <a:t>REDUCES TIME AND RESOURCES FOR TEST SETUP</a:t>
              </a:r>
            </a:p>
          </p:txBody>
        </p:sp>
      </p:grpSp>
      <p:pic>
        <p:nvPicPr>
          <p:cNvPr id="4" name="Picture 3"/>
          <p:cNvPicPr>
            <a:picLocks noChangeAspect="1"/>
          </p:cNvPicPr>
          <p:nvPr/>
        </p:nvPicPr>
        <p:blipFill>
          <a:blip r:embed="rId3"/>
          <a:stretch>
            <a:fillRect/>
          </a:stretch>
        </p:blipFill>
        <p:spPr>
          <a:xfrm>
            <a:off x="1619075" y="1972148"/>
            <a:ext cx="3054767" cy="1773115"/>
          </a:xfrm>
          <a:prstGeom prst="rect">
            <a:avLst/>
          </a:prstGeom>
        </p:spPr>
      </p:pic>
      <p:pic>
        <p:nvPicPr>
          <p:cNvPr id="8" name="Picture 7"/>
          <p:cNvPicPr>
            <a:picLocks noChangeAspect="1"/>
          </p:cNvPicPr>
          <p:nvPr/>
        </p:nvPicPr>
        <p:blipFill>
          <a:blip r:embed="rId4"/>
          <a:stretch>
            <a:fillRect/>
          </a:stretch>
        </p:blipFill>
        <p:spPr>
          <a:xfrm>
            <a:off x="6277910" y="1917933"/>
            <a:ext cx="3231866" cy="2045603"/>
          </a:xfrm>
          <a:prstGeom prst="rect">
            <a:avLst/>
          </a:prstGeom>
        </p:spPr>
      </p:pic>
      <p:pic>
        <p:nvPicPr>
          <p:cNvPr id="10" name="Picture 9"/>
          <p:cNvPicPr>
            <a:picLocks noChangeAspect="1"/>
          </p:cNvPicPr>
          <p:nvPr/>
        </p:nvPicPr>
        <p:blipFill>
          <a:blip r:embed="rId5"/>
          <a:stretch>
            <a:fillRect/>
          </a:stretch>
        </p:blipFill>
        <p:spPr>
          <a:xfrm>
            <a:off x="6262878" y="4398730"/>
            <a:ext cx="3261931" cy="1928553"/>
          </a:xfrm>
          <a:prstGeom prst="rect">
            <a:avLst/>
          </a:prstGeom>
        </p:spPr>
      </p:pic>
      <p:pic>
        <p:nvPicPr>
          <p:cNvPr id="12" name="Picture 11"/>
          <p:cNvPicPr>
            <a:picLocks noChangeAspect="1"/>
          </p:cNvPicPr>
          <p:nvPr/>
        </p:nvPicPr>
        <p:blipFill>
          <a:blip r:embed="rId6"/>
          <a:stretch>
            <a:fillRect/>
          </a:stretch>
        </p:blipFill>
        <p:spPr>
          <a:xfrm>
            <a:off x="1652631" y="4072421"/>
            <a:ext cx="3004239" cy="2113073"/>
          </a:xfrm>
          <a:prstGeom prst="rect">
            <a:avLst/>
          </a:prstGeom>
        </p:spPr>
      </p:pic>
      <p:sp>
        <p:nvSpPr>
          <p:cNvPr id="14" name="Oval 13"/>
          <p:cNvSpPr/>
          <p:nvPr/>
        </p:nvSpPr>
        <p:spPr>
          <a:xfrm>
            <a:off x="4501965" y="1753940"/>
            <a:ext cx="762000" cy="770272"/>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r>
              <a:rPr lang="en-US" sz="4800" dirty="0">
                <a:solidFill>
                  <a:prstClr val="white"/>
                </a:solidFill>
                <a:latin typeface="Calibri"/>
              </a:rPr>
              <a:t>1</a:t>
            </a:r>
          </a:p>
        </p:txBody>
      </p:sp>
      <p:sp>
        <p:nvSpPr>
          <p:cNvPr id="30" name="Oval 29"/>
          <p:cNvSpPr/>
          <p:nvPr/>
        </p:nvSpPr>
        <p:spPr>
          <a:xfrm>
            <a:off x="9353066" y="1706830"/>
            <a:ext cx="762000" cy="770272"/>
          </a:xfrm>
          <a:prstGeom prst="ellipse">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r>
              <a:rPr lang="en-US" sz="4800" dirty="0">
                <a:solidFill>
                  <a:prstClr val="white"/>
                </a:solidFill>
                <a:latin typeface="Calibri"/>
              </a:rPr>
              <a:t>2</a:t>
            </a:r>
          </a:p>
        </p:txBody>
      </p:sp>
      <p:sp>
        <p:nvSpPr>
          <p:cNvPr id="31" name="Oval 30"/>
          <p:cNvSpPr/>
          <p:nvPr/>
        </p:nvSpPr>
        <p:spPr>
          <a:xfrm>
            <a:off x="9353066" y="4105873"/>
            <a:ext cx="762000" cy="770272"/>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r>
              <a:rPr lang="en-US" sz="4800" dirty="0">
                <a:solidFill>
                  <a:prstClr val="white"/>
                </a:solidFill>
                <a:latin typeface="Calibri"/>
              </a:rPr>
              <a:t>3</a:t>
            </a:r>
          </a:p>
        </p:txBody>
      </p:sp>
      <p:sp>
        <p:nvSpPr>
          <p:cNvPr id="32" name="Oval 31"/>
          <p:cNvSpPr/>
          <p:nvPr/>
        </p:nvSpPr>
        <p:spPr>
          <a:xfrm>
            <a:off x="4501965" y="4105873"/>
            <a:ext cx="762000" cy="770272"/>
          </a:xfrm>
          <a:prstGeom prst="ellipse">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7200"/>
            <a:r>
              <a:rPr lang="en-US" sz="4800" dirty="0">
                <a:solidFill>
                  <a:prstClr val="white"/>
                </a:solidFill>
                <a:latin typeface="Calibri"/>
              </a:rPr>
              <a:t>4</a:t>
            </a:r>
          </a:p>
        </p:txBody>
      </p:sp>
      <p:pic>
        <p:nvPicPr>
          <p:cNvPr id="15" name="Picture 14">
            <a:extLst>
              <a:ext uri="{FF2B5EF4-FFF2-40B4-BE49-F238E27FC236}">
                <a16:creationId xmlns:a16="http://schemas.microsoft.com/office/drawing/2014/main" id="{F551D103-C3B2-47E9-A525-D39A15728A60}"/>
              </a:ext>
            </a:extLst>
          </p:cNvPr>
          <p:cNvPicPr>
            <a:picLocks noChangeAspect="1"/>
          </p:cNvPicPr>
          <p:nvPr/>
        </p:nvPicPr>
        <p:blipFill>
          <a:blip r:embed="rId7"/>
          <a:stretch>
            <a:fillRect/>
          </a:stretch>
        </p:blipFill>
        <p:spPr>
          <a:xfrm>
            <a:off x="9735393" y="2439"/>
            <a:ext cx="2424056" cy="626626"/>
          </a:xfrm>
          <a:prstGeom prst="rect">
            <a:avLst/>
          </a:prstGeom>
        </p:spPr>
      </p:pic>
    </p:spTree>
    <p:extLst>
      <p:ext uri="{BB962C8B-B14F-4D97-AF65-F5344CB8AC3E}">
        <p14:creationId xmlns:p14="http://schemas.microsoft.com/office/powerpoint/2010/main" val="3979005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7239000" y="1856763"/>
            <a:ext cx="3041706" cy="2456560"/>
          </a:xfrm>
          <a:prstGeom prst="rect">
            <a:avLst/>
          </a:prstGeom>
        </p:spPr>
      </p:pic>
      <p:pic>
        <p:nvPicPr>
          <p:cNvPr id="22" name="Picture 21" descr="API:Internet-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8511" y="2085364"/>
            <a:ext cx="3957450" cy="3260227"/>
          </a:xfrm>
          <a:prstGeom prst="rect">
            <a:avLst/>
          </a:prstGeom>
        </p:spPr>
      </p:pic>
      <p:sp>
        <p:nvSpPr>
          <p:cNvPr id="2" name="Title 1"/>
          <p:cNvSpPr>
            <a:spLocks noGrp="1"/>
          </p:cNvSpPr>
          <p:nvPr>
            <p:ph type="title"/>
          </p:nvPr>
        </p:nvSpPr>
        <p:spPr>
          <a:xfrm>
            <a:off x="742907" y="489677"/>
            <a:ext cx="8915400" cy="669636"/>
          </a:xfrm>
        </p:spPr>
        <p:txBody>
          <a:bodyPr>
            <a:normAutofit/>
          </a:bodyPr>
          <a:lstStyle/>
          <a:p>
            <a:r>
              <a:rPr lang="en-US" sz="2900" dirty="0">
                <a:latin typeface="+mj-lt"/>
                <a:ea typeface="Open Sans" panose="020B0606030504020204" pitchFamily="34" charset="0"/>
                <a:cs typeface="Open Sans" panose="020B0606030504020204" pitchFamily="34" charset="0"/>
              </a:rPr>
              <a:t>Manage test complexity better</a:t>
            </a:r>
          </a:p>
        </p:txBody>
      </p:sp>
      <p:grpSp>
        <p:nvGrpSpPr>
          <p:cNvPr id="38" name="Group 37"/>
          <p:cNvGrpSpPr/>
          <p:nvPr/>
        </p:nvGrpSpPr>
        <p:grpSpPr>
          <a:xfrm>
            <a:off x="1023457" y="1335322"/>
            <a:ext cx="6611769" cy="338554"/>
            <a:chOff x="266528" y="5383414"/>
            <a:chExt cx="5843220" cy="338554"/>
          </a:xfrm>
        </p:grpSpPr>
        <p:sp>
          <p:nvSpPr>
            <p:cNvPr id="9" name="TextBox 8"/>
            <p:cNvSpPr txBox="1"/>
            <p:nvPr/>
          </p:nvSpPr>
          <p:spPr>
            <a:xfrm>
              <a:off x="266528" y="5383414"/>
              <a:ext cx="2764626" cy="338554"/>
            </a:xfrm>
            <a:prstGeom prst="rect">
              <a:avLst/>
            </a:prstGeom>
            <a:noFill/>
          </p:spPr>
          <p:txBody>
            <a:bodyPr wrap="square" rtlCol="0">
              <a:spAutoFit/>
            </a:bodyPr>
            <a:lstStyle/>
            <a:p>
              <a:pPr defTabSz="457200"/>
              <a:r>
                <a:rPr lang="en-US" sz="1600" dirty="0">
                  <a:solidFill>
                    <a:schemeClr val="tx2">
                      <a:lumMod val="75000"/>
                    </a:schemeClr>
                  </a:solidFill>
                  <a:ea typeface="Open Sans" panose="020B0606030504020204" pitchFamily="34" charset="0"/>
                  <a:cs typeface="Open Sans" panose="020B0606030504020204" pitchFamily="34" charset="0"/>
                </a:rPr>
                <a:t>CALLS MULTIPLE API TYPES</a:t>
              </a:r>
            </a:p>
          </p:txBody>
        </p:sp>
        <p:sp>
          <p:nvSpPr>
            <p:cNvPr id="35" name="TextBox 34"/>
            <p:cNvSpPr txBox="1"/>
            <p:nvPr/>
          </p:nvSpPr>
          <p:spPr>
            <a:xfrm>
              <a:off x="2985548" y="5383414"/>
              <a:ext cx="3124200" cy="338554"/>
            </a:xfrm>
            <a:prstGeom prst="rect">
              <a:avLst/>
            </a:prstGeom>
            <a:noFill/>
          </p:spPr>
          <p:txBody>
            <a:bodyPr wrap="square" rtlCol="0">
              <a:spAutoFit/>
            </a:bodyPr>
            <a:lstStyle/>
            <a:p>
              <a:pPr defTabSz="457200"/>
              <a:r>
                <a:rPr lang="en-US" sz="1600" dirty="0">
                  <a:solidFill>
                    <a:schemeClr val="tx2">
                      <a:lumMod val="75000"/>
                    </a:schemeClr>
                  </a:solidFill>
                  <a:ea typeface="Open Sans" panose="020B0606030504020204" pitchFamily="34" charset="0"/>
                  <a:cs typeface="Open Sans" panose="020B0606030504020204" pitchFamily="34" charset="0"/>
                </a:rPr>
                <a:t>SIMPLIFIES API INTEGRATIONS</a:t>
              </a:r>
            </a:p>
          </p:txBody>
        </p:sp>
      </p:grpSp>
      <p:sp>
        <p:nvSpPr>
          <p:cNvPr id="15" name="TextBox 14"/>
          <p:cNvSpPr txBox="1"/>
          <p:nvPr/>
        </p:nvSpPr>
        <p:spPr>
          <a:xfrm>
            <a:off x="7554113" y="1328192"/>
            <a:ext cx="3499081" cy="338554"/>
          </a:xfrm>
          <a:prstGeom prst="rect">
            <a:avLst/>
          </a:prstGeom>
          <a:noFill/>
        </p:spPr>
        <p:txBody>
          <a:bodyPr wrap="square" rtlCol="0">
            <a:spAutoFit/>
          </a:bodyPr>
          <a:lstStyle/>
          <a:p>
            <a:pPr defTabSz="457200"/>
            <a:r>
              <a:rPr lang="en-US" sz="1600" dirty="0">
                <a:solidFill>
                  <a:schemeClr val="tx2">
                    <a:lumMod val="75000"/>
                  </a:schemeClr>
                </a:solidFill>
                <a:ea typeface="Open Sans" panose="020B0606030504020204" pitchFamily="34" charset="0"/>
                <a:cs typeface="Open Sans" panose="020B0606030504020204" pitchFamily="34" charset="0"/>
              </a:rPr>
              <a:t>ORGANIZES COMPLICATED API</a:t>
            </a:r>
          </a:p>
        </p:txBody>
      </p:sp>
      <p:graphicFrame>
        <p:nvGraphicFramePr>
          <p:cNvPr id="3" name="Diagram 2"/>
          <p:cNvGraphicFramePr/>
          <p:nvPr>
            <p:extLst>
              <p:ext uri="{D42A27DB-BD31-4B8C-83A1-F6EECF244321}">
                <p14:modId xmlns:p14="http://schemas.microsoft.com/office/powerpoint/2010/main" val="942996186"/>
              </p:ext>
            </p:extLst>
          </p:nvPr>
        </p:nvGraphicFramePr>
        <p:xfrm>
          <a:off x="27387" y="1951723"/>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5" name="Picture 24"/>
          <p:cNvPicPr>
            <a:picLocks noChangeAspect="1"/>
          </p:cNvPicPr>
          <p:nvPr/>
        </p:nvPicPr>
        <p:blipFill>
          <a:blip r:embed="rId10"/>
          <a:stretch>
            <a:fillRect/>
          </a:stretch>
        </p:blipFill>
        <p:spPr>
          <a:xfrm>
            <a:off x="7344592" y="4523763"/>
            <a:ext cx="1750266" cy="1671036"/>
          </a:xfrm>
          <a:prstGeom prst="rect">
            <a:avLst/>
          </a:prstGeom>
        </p:spPr>
      </p:pic>
      <p:sp>
        <p:nvSpPr>
          <p:cNvPr id="27" name="Line Callout 1 26"/>
          <p:cNvSpPr/>
          <p:nvPr/>
        </p:nvSpPr>
        <p:spPr>
          <a:xfrm>
            <a:off x="9453789" y="4760177"/>
            <a:ext cx="914400" cy="613527"/>
          </a:xfrm>
          <a:prstGeom prst="borderCallout1">
            <a:avLst/>
          </a:prstGeom>
          <a:solidFill>
            <a:schemeClr val="accent3">
              <a:alpha val="50000"/>
            </a:schemeClr>
          </a:solidFill>
          <a:ln>
            <a:solidFill>
              <a:schemeClr val="accent3">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400" dirty="0">
                <a:solidFill>
                  <a:srgbClr val="9BBB59"/>
                </a:solidFill>
                <a:latin typeface="Calibri"/>
              </a:rPr>
              <a:t>Multiple API types called..</a:t>
            </a:r>
          </a:p>
        </p:txBody>
      </p:sp>
      <p:pic>
        <p:nvPicPr>
          <p:cNvPr id="12" name="Picture 11">
            <a:extLst>
              <a:ext uri="{FF2B5EF4-FFF2-40B4-BE49-F238E27FC236}">
                <a16:creationId xmlns:a16="http://schemas.microsoft.com/office/drawing/2014/main" id="{954333F9-6C9A-4450-828E-C53DE4548B89}"/>
              </a:ext>
            </a:extLst>
          </p:cNvPr>
          <p:cNvPicPr>
            <a:picLocks noChangeAspect="1"/>
          </p:cNvPicPr>
          <p:nvPr/>
        </p:nvPicPr>
        <p:blipFill>
          <a:blip r:embed="rId11"/>
          <a:stretch>
            <a:fillRect/>
          </a:stretch>
        </p:blipFill>
        <p:spPr>
          <a:xfrm>
            <a:off x="9735393" y="2439"/>
            <a:ext cx="2424056" cy="626626"/>
          </a:xfrm>
          <a:prstGeom prst="rect">
            <a:avLst/>
          </a:prstGeom>
        </p:spPr>
      </p:pic>
    </p:spTree>
    <p:extLst>
      <p:ext uri="{BB962C8B-B14F-4D97-AF65-F5344CB8AC3E}">
        <p14:creationId xmlns:p14="http://schemas.microsoft.com/office/powerpoint/2010/main" val="3303537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09F25-2283-454B-9910-4677B1BEA242}"/>
              </a:ext>
            </a:extLst>
          </p:cNvPr>
          <p:cNvSpPr>
            <a:spLocks noGrp="1"/>
          </p:cNvSpPr>
          <p:nvPr>
            <p:ph type="title"/>
          </p:nvPr>
        </p:nvSpPr>
        <p:spPr/>
        <p:txBody>
          <a:bodyPr>
            <a:normAutofit/>
          </a:bodyPr>
          <a:lstStyle/>
          <a:p>
            <a:r>
              <a:rPr lang="en-US" dirty="0">
                <a:latin typeface="+mj-lt"/>
              </a:rPr>
              <a:t>Introducing ServiceV Pro</a:t>
            </a:r>
          </a:p>
        </p:txBody>
      </p:sp>
      <p:sp>
        <p:nvSpPr>
          <p:cNvPr id="3" name="Footer Placeholder 2">
            <a:extLst>
              <a:ext uri="{FF2B5EF4-FFF2-40B4-BE49-F238E27FC236}">
                <a16:creationId xmlns:a16="http://schemas.microsoft.com/office/drawing/2014/main" id="{5AECC58E-CAC8-4864-8C55-A18447F3D8BA}"/>
              </a:ext>
            </a:extLst>
          </p:cNvPr>
          <p:cNvSpPr>
            <a:spLocks noGrp="1"/>
          </p:cNvSpPr>
          <p:nvPr>
            <p:ph type="ftr" sz="quarter" idx="11"/>
          </p:nvPr>
        </p:nvSpPr>
        <p:spPr/>
        <p:txBody>
          <a:bodyPr/>
          <a:lstStyle/>
          <a:p>
            <a:r>
              <a:rPr lang="en-US"/>
              <a:t>SmartBear Confidential and Proprietary </a:t>
            </a:r>
            <a:endParaRPr lang="en-US" dirty="0"/>
          </a:p>
        </p:txBody>
      </p:sp>
    </p:spTree>
    <p:extLst>
      <p:ext uri="{BB962C8B-B14F-4D97-AF65-F5344CB8AC3E}">
        <p14:creationId xmlns:p14="http://schemas.microsoft.com/office/powerpoint/2010/main" val="189712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2DB9512-9061-4AAD-9479-EBCE095B605D}"/>
              </a:ext>
            </a:extLst>
          </p:cNvPr>
          <p:cNvSpPr>
            <a:spLocks noGrp="1"/>
          </p:cNvSpPr>
          <p:nvPr>
            <p:ph type="ftr" sz="quarter" idx="3"/>
          </p:nvPr>
        </p:nvSpPr>
        <p:spPr/>
        <p:txBody>
          <a:bodyPr/>
          <a:lstStyle/>
          <a:p>
            <a:r>
              <a:rPr lang="en-US"/>
              <a:t>Announcing Ready! API TestServer </a:t>
            </a:r>
            <a:endParaRPr lang="en-US" dirty="0"/>
          </a:p>
        </p:txBody>
      </p:sp>
      <p:sp>
        <p:nvSpPr>
          <p:cNvPr id="5" name="Title 1">
            <a:extLst>
              <a:ext uri="{FF2B5EF4-FFF2-40B4-BE49-F238E27FC236}">
                <a16:creationId xmlns:a16="http://schemas.microsoft.com/office/drawing/2014/main" id="{4C47FE2B-0185-4BD5-954B-258CEC4E6380}"/>
              </a:ext>
            </a:extLst>
          </p:cNvPr>
          <p:cNvSpPr>
            <a:spLocks noGrp="1"/>
          </p:cNvSpPr>
          <p:nvPr>
            <p:ph type="title"/>
          </p:nvPr>
        </p:nvSpPr>
        <p:spPr>
          <a:xfrm>
            <a:off x="747854" y="443553"/>
            <a:ext cx="11022065" cy="669636"/>
          </a:xfrm>
        </p:spPr>
        <p:txBody>
          <a:bodyPr>
            <a:normAutofit/>
          </a:bodyPr>
          <a:lstStyle/>
          <a:p>
            <a:r>
              <a:rPr lang="en-US" sz="2900" dirty="0">
                <a:latin typeface="+mj-lt"/>
              </a:rPr>
              <a:t>What is Virtualization?</a:t>
            </a:r>
          </a:p>
        </p:txBody>
      </p:sp>
      <p:sp>
        <p:nvSpPr>
          <p:cNvPr id="6" name="Content Placeholder 2">
            <a:extLst>
              <a:ext uri="{FF2B5EF4-FFF2-40B4-BE49-F238E27FC236}">
                <a16:creationId xmlns:a16="http://schemas.microsoft.com/office/drawing/2014/main" id="{9ABBEAAE-EABA-4860-9EBB-E9C9F5DFC96A}"/>
              </a:ext>
            </a:extLst>
          </p:cNvPr>
          <p:cNvSpPr>
            <a:spLocks noGrp="1"/>
          </p:cNvSpPr>
          <p:nvPr>
            <p:ph idx="1"/>
          </p:nvPr>
        </p:nvSpPr>
        <p:spPr>
          <a:xfrm>
            <a:off x="753898" y="1171118"/>
            <a:ext cx="11013919" cy="2238168"/>
          </a:xfrm>
        </p:spPr>
        <p:txBody>
          <a:bodyPr>
            <a:normAutofit fontScale="85000" lnSpcReduction="20000"/>
          </a:bodyPr>
          <a:lstStyle/>
          <a:p>
            <a:pPr marL="0" indent="0">
              <a:buNone/>
            </a:pPr>
            <a:r>
              <a:rPr lang="en-US" dirty="0">
                <a:latin typeface="+mn-lt"/>
              </a:rPr>
              <a:t>Virtualization mimics/simulates behavior of Components that are </a:t>
            </a:r>
            <a:r>
              <a:rPr lang="en-US" i="1" dirty="0">
                <a:latin typeface="+mn-lt"/>
              </a:rPr>
              <a:t>unavailable</a:t>
            </a:r>
            <a:r>
              <a:rPr lang="en-US" dirty="0">
                <a:latin typeface="+mn-lt"/>
              </a:rPr>
              <a:t> or </a:t>
            </a:r>
            <a:r>
              <a:rPr lang="en-US" i="1" dirty="0">
                <a:latin typeface="+mn-lt"/>
              </a:rPr>
              <a:t>difficult to access </a:t>
            </a:r>
            <a:r>
              <a:rPr lang="en-US" dirty="0">
                <a:latin typeface="+mn-lt"/>
              </a:rPr>
              <a:t>while testing or development of a software.</a:t>
            </a:r>
          </a:p>
          <a:p>
            <a:pPr marL="0" indent="0">
              <a:buNone/>
            </a:pPr>
            <a:endParaRPr lang="en-US" dirty="0">
              <a:latin typeface="+mn-lt"/>
            </a:endParaRPr>
          </a:p>
          <a:p>
            <a:endParaRPr lang="en-US" dirty="0">
              <a:latin typeface="+mn-lt"/>
            </a:endParaRPr>
          </a:p>
          <a:p>
            <a:endParaRPr lang="en-US" dirty="0">
              <a:latin typeface="+mn-lt"/>
            </a:endParaRPr>
          </a:p>
          <a:p>
            <a:pPr marL="0" indent="0">
              <a:buNone/>
            </a:pPr>
            <a:r>
              <a:rPr lang="en-US" dirty="0">
                <a:latin typeface="+mn-lt"/>
              </a:rPr>
              <a:t>Examples of Components:</a:t>
            </a:r>
          </a:p>
          <a:p>
            <a:endParaRPr lang="en-US" dirty="0"/>
          </a:p>
        </p:txBody>
      </p:sp>
      <p:pic>
        <p:nvPicPr>
          <p:cNvPr id="7" name="Picture 2" descr="Image result for phone">
            <a:extLst>
              <a:ext uri="{FF2B5EF4-FFF2-40B4-BE49-F238E27FC236}">
                <a16:creationId xmlns:a16="http://schemas.microsoft.com/office/drawing/2014/main" id="{85DA9B14-927E-45A6-A9B8-2B68D97F2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54" y="3409286"/>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database">
            <a:extLst>
              <a:ext uri="{FF2B5EF4-FFF2-40B4-BE49-F238E27FC236}">
                <a16:creationId xmlns:a16="http://schemas.microsoft.com/office/drawing/2014/main" id="{8B9D788B-9F3E-41CD-AB8A-0AFBDD642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937" y="3537167"/>
            <a:ext cx="26003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8D06070-A2E9-4F74-99D4-83C5205045AF}"/>
              </a:ext>
            </a:extLst>
          </p:cNvPr>
          <p:cNvPicPr>
            <a:picLocks noChangeAspect="1"/>
          </p:cNvPicPr>
          <p:nvPr/>
        </p:nvPicPr>
        <p:blipFill>
          <a:blip r:embed="rId4"/>
          <a:stretch>
            <a:fillRect/>
          </a:stretch>
        </p:blipFill>
        <p:spPr>
          <a:xfrm>
            <a:off x="8785082" y="3680658"/>
            <a:ext cx="2790825" cy="1638300"/>
          </a:xfrm>
          <a:prstGeom prst="rect">
            <a:avLst/>
          </a:prstGeom>
        </p:spPr>
      </p:pic>
      <p:sp>
        <p:nvSpPr>
          <p:cNvPr id="10" name="TextBox 9">
            <a:extLst>
              <a:ext uri="{FF2B5EF4-FFF2-40B4-BE49-F238E27FC236}">
                <a16:creationId xmlns:a16="http://schemas.microsoft.com/office/drawing/2014/main" id="{5B181001-0AC6-43F7-8291-95229774E91F}"/>
              </a:ext>
            </a:extLst>
          </p:cNvPr>
          <p:cNvSpPr txBox="1"/>
          <p:nvPr/>
        </p:nvSpPr>
        <p:spPr>
          <a:xfrm>
            <a:off x="1117383" y="5428399"/>
            <a:ext cx="1991170" cy="369332"/>
          </a:xfrm>
          <a:prstGeom prst="rect">
            <a:avLst/>
          </a:prstGeom>
          <a:noFill/>
        </p:spPr>
        <p:txBody>
          <a:bodyPr wrap="square" rtlCol="0">
            <a:spAutoFit/>
          </a:bodyPr>
          <a:lstStyle/>
          <a:p>
            <a:r>
              <a:rPr lang="en-US" dirty="0"/>
              <a:t>Devices</a:t>
            </a:r>
          </a:p>
        </p:txBody>
      </p:sp>
      <p:sp>
        <p:nvSpPr>
          <p:cNvPr id="11" name="TextBox 10">
            <a:extLst>
              <a:ext uri="{FF2B5EF4-FFF2-40B4-BE49-F238E27FC236}">
                <a16:creationId xmlns:a16="http://schemas.microsoft.com/office/drawing/2014/main" id="{96D67EED-8C43-49E8-BC72-B13547DC34C8}"/>
              </a:ext>
            </a:extLst>
          </p:cNvPr>
          <p:cNvSpPr txBox="1"/>
          <p:nvPr/>
        </p:nvSpPr>
        <p:spPr>
          <a:xfrm>
            <a:off x="4108676" y="5448920"/>
            <a:ext cx="1991170" cy="369332"/>
          </a:xfrm>
          <a:prstGeom prst="rect">
            <a:avLst/>
          </a:prstGeom>
          <a:noFill/>
        </p:spPr>
        <p:txBody>
          <a:bodyPr wrap="square" rtlCol="0">
            <a:spAutoFit/>
          </a:bodyPr>
          <a:lstStyle/>
          <a:p>
            <a:r>
              <a:rPr lang="en-US" dirty="0"/>
              <a:t>Database</a:t>
            </a:r>
          </a:p>
        </p:txBody>
      </p:sp>
      <p:sp>
        <p:nvSpPr>
          <p:cNvPr id="12" name="TextBox 11">
            <a:extLst>
              <a:ext uri="{FF2B5EF4-FFF2-40B4-BE49-F238E27FC236}">
                <a16:creationId xmlns:a16="http://schemas.microsoft.com/office/drawing/2014/main" id="{1E739E43-14E1-4CE7-AF2E-85A92D0A71FD}"/>
              </a:ext>
            </a:extLst>
          </p:cNvPr>
          <p:cNvSpPr txBox="1"/>
          <p:nvPr/>
        </p:nvSpPr>
        <p:spPr>
          <a:xfrm>
            <a:off x="7099969" y="5526190"/>
            <a:ext cx="1991170" cy="369332"/>
          </a:xfrm>
          <a:prstGeom prst="rect">
            <a:avLst/>
          </a:prstGeom>
          <a:noFill/>
        </p:spPr>
        <p:txBody>
          <a:bodyPr wrap="square" rtlCol="0">
            <a:spAutoFit/>
          </a:bodyPr>
          <a:lstStyle/>
          <a:p>
            <a:r>
              <a:rPr lang="en-US" dirty="0"/>
              <a:t>API</a:t>
            </a:r>
          </a:p>
        </p:txBody>
      </p:sp>
      <p:sp>
        <p:nvSpPr>
          <p:cNvPr id="13" name="TextBox 12">
            <a:extLst>
              <a:ext uri="{FF2B5EF4-FFF2-40B4-BE49-F238E27FC236}">
                <a16:creationId xmlns:a16="http://schemas.microsoft.com/office/drawing/2014/main" id="{1D77E7A8-E263-4A8E-A5F8-A656EA0CF353}"/>
              </a:ext>
            </a:extLst>
          </p:cNvPr>
          <p:cNvSpPr txBox="1"/>
          <p:nvPr/>
        </p:nvSpPr>
        <p:spPr>
          <a:xfrm>
            <a:off x="9807560" y="5503624"/>
            <a:ext cx="1991170" cy="369332"/>
          </a:xfrm>
          <a:prstGeom prst="rect">
            <a:avLst/>
          </a:prstGeom>
          <a:noFill/>
        </p:spPr>
        <p:txBody>
          <a:bodyPr wrap="square" rtlCol="0">
            <a:spAutoFit/>
          </a:bodyPr>
          <a:lstStyle/>
          <a:p>
            <a:r>
              <a:rPr lang="en-US" dirty="0"/>
              <a:t>Network</a:t>
            </a:r>
          </a:p>
        </p:txBody>
      </p:sp>
      <p:pic>
        <p:nvPicPr>
          <p:cNvPr id="14" name="Picture 13">
            <a:extLst>
              <a:ext uri="{FF2B5EF4-FFF2-40B4-BE49-F238E27FC236}">
                <a16:creationId xmlns:a16="http://schemas.microsoft.com/office/drawing/2014/main" id="{6CACBCF9-5176-499C-AF13-744019A209C5}"/>
              </a:ext>
            </a:extLst>
          </p:cNvPr>
          <p:cNvPicPr>
            <a:picLocks noChangeAspect="1"/>
          </p:cNvPicPr>
          <p:nvPr/>
        </p:nvPicPr>
        <p:blipFill>
          <a:blip r:embed="rId5"/>
          <a:stretch>
            <a:fillRect/>
          </a:stretch>
        </p:blipFill>
        <p:spPr>
          <a:xfrm>
            <a:off x="6354251" y="3330854"/>
            <a:ext cx="2143125" cy="2143125"/>
          </a:xfrm>
          <a:prstGeom prst="rect">
            <a:avLst/>
          </a:prstGeom>
        </p:spPr>
      </p:pic>
    </p:spTree>
    <p:extLst>
      <p:ext uri="{BB962C8B-B14F-4D97-AF65-F5344CB8AC3E}">
        <p14:creationId xmlns:p14="http://schemas.microsoft.com/office/powerpoint/2010/main" val="1792247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12CEE7-0302-4130-AF71-F75DB6BE8EB1}"/>
              </a:ext>
            </a:extLst>
          </p:cNvPr>
          <p:cNvSpPr>
            <a:spLocks noGrp="1"/>
          </p:cNvSpPr>
          <p:nvPr>
            <p:ph type="title"/>
          </p:nvPr>
        </p:nvSpPr>
        <p:spPr>
          <a:xfrm>
            <a:off x="686785" y="501481"/>
            <a:ext cx="11022065" cy="669636"/>
          </a:xfrm>
        </p:spPr>
        <p:txBody>
          <a:bodyPr>
            <a:normAutofit/>
          </a:bodyPr>
          <a:lstStyle/>
          <a:p>
            <a:r>
              <a:rPr lang="en-US" sz="2900" dirty="0">
                <a:latin typeface="+mj-lt"/>
              </a:rPr>
              <a:t>Reasons why services are un-available &amp; difficult to access</a:t>
            </a:r>
          </a:p>
        </p:txBody>
      </p:sp>
      <p:sp>
        <p:nvSpPr>
          <p:cNvPr id="6" name="Content Placeholder 2">
            <a:extLst>
              <a:ext uri="{FF2B5EF4-FFF2-40B4-BE49-F238E27FC236}">
                <a16:creationId xmlns:a16="http://schemas.microsoft.com/office/drawing/2014/main" id="{532315B6-5E6F-4762-8807-1F8F476C4FAC}"/>
              </a:ext>
            </a:extLst>
          </p:cNvPr>
          <p:cNvSpPr>
            <a:spLocks noGrp="1"/>
          </p:cNvSpPr>
          <p:nvPr>
            <p:ph idx="1"/>
          </p:nvPr>
        </p:nvSpPr>
        <p:spPr>
          <a:xfrm>
            <a:off x="594858" y="1171117"/>
            <a:ext cx="11013919" cy="5054665"/>
          </a:xfrm>
        </p:spPr>
        <p:txBody>
          <a:bodyPr/>
          <a:lstStyle/>
          <a:p>
            <a:pPr marL="457200" indent="-457200">
              <a:buFont typeface="Arial" panose="020B0604020202020204" pitchFamily="34" charset="0"/>
              <a:buChar char="•"/>
            </a:pPr>
            <a:r>
              <a:rPr lang="en-US" dirty="0">
                <a:latin typeface="+mj-lt"/>
              </a:rPr>
              <a:t>Still under development</a:t>
            </a:r>
          </a:p>
          <a:p>
            <a:pPr marL="457200" indent="-457200">
              <a:buFont typeface="Arial" panose="020B0604020202020204" pitchFamily="34" charset="0"/>
              <a:buChar char="•"/>
            </a:pPr>
            <a:r>
              <a:rPr lang="en-US" dirty="0">
                <a:latin typeface="+mj-lt"/>
              </a:rPr>
              <a:t>Undergoing maintenance/ update</a:t>
            </a:r>
          </a:p>
          <a:p>
            <a:pPr marL="457200" indent="-457200">
              <a:buFont typeface="Arial" panose="020B0604020202020204" pitchFamily="34" charset="0"/>
              <a:buChar char="•"/>
            </a:pPr>
            <a:r>
              <a:rPr lang="en-US" dirty="0">
                <a:latin typeface="+mj-lt"/>
              </a:rPr>
              <a:t>Difficult to set-up for testing or development</a:t>
            </a:r>
          </a:p>
          <a:p>
            <a:pPr marL="457200" indent="-457200">
              <a:buFont typeface="Arial" panose="020B0604020202020204" pitchFamily="34" charset="0"/>
              <a:buChar char="•"/>
            </a:pPr>
            <a:r>
              <a:rPr lang="en-US" dirty="0">
                <a:latin typeface="+mj-lt"/>
              </a:rPr>
              <a:t>Owned by third parties</a:t>
            </a:r>
          </a:p>
          <a:p>
            <a:pPr marL="457200" indent="-457200">
              <a:buFont typeface="Arial" panose="020B0604020202020204" pitchFamily="34" charset="0"/>
              <a:buChar char="•"/>
            </a:pPr>
            <a:r>
              <a:rPr lang="en-US" dirty="0">
                <a:latin typeface="+mj-lt"/>
              </a:rPr>
              <a:t>Too costly to use: Cost could be time, money</a:t>
            </a:r>
          </a:p>
          <a:p>
            <a:pPr marL="457200" indent="-457200">
              <a:buFont typeface="Arial" panose="020B0604020202020204" pitchFamily="34" charset="0"/>
              <a:buChar char="•"/>
            </a:pPr>
            <a:r>
              <a:rPr lang="en-US" dirty="0">
                <a:latin typeface="+mj-lt"/>
              </a:rPr>
              <a:t>Restricted : Geographical, Security Restrictions</a:t>
            </a:r>
          </a:p>
          <a:p>
            <a:pPr marL="0" indent="0">
              <a:buNone/>
            </a:pPr>
            <a:endParaRPr lang="en-US" dirty="0">
              <a:latin typeface="+mj-lt"/>
            </a:endParaRPr>
          </a:p>
        </p:txBody>
      </p:sp>
    </p:spTree>
    <p:extLst>
      <p:ext uri="{BB962C8B-B14F-4D97-AF65-F5344CB8AC3E}">
        <p14:creationId xmlns:p14="http://schemas.microsoft.com/office/powerpoint/2010/main" val="31448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8F1B82-7148-4B5F-A278-68973EA1FAE1}"/>
              </a:ext>
            </a:extLst>
          </p:cNvPr>
          <p:cNvSpPr>
            <a:spLocks noGrp="1"/>
          </p:cNvSpPr>
          <p:nvPr>
            <p:ph type="title"/>
          </p:nvPr>
        </p:nvSpPr>
        <p:spPr>
          <a:xfrm>
            <a:off x="686786" y="484464"/>
            <a:ext cx="11022065" cy="669636"/>
          </a:xfrm>
        </p:spPr>
        <p:txBody>
          <a:bodyPr>
            <a:normAutofit/>
          </a:bodyPr>
          <a:lstStyle/>
          <a:p>
            <a:r>
              <a:rPr lang="en-US" sz="2900" dirty="0">
                <a:latin typeface="+mj-lt"/>
              </a:rPr>
              <a:t>Example: Lyft app under test or development</a:t>
            </a:r>
          </a:p>
        </p:txBody>
      </p:sp>
      <p:pic>
        <p:nvPicPr>
          <p:cNvPr id="6" name="Picture 5">
            <a:extLst>
              <a:ext uri="{FF2B5EF4-FFF2-40B4-BE49-F238E27FC236}">
                <a16:creationId xmlns:a16="http://schemas.microsoft.com/office/drawing/2014/main" id="{857F2CF8-F164-4181-AE52-21EC3EDC7ADC}"/>
              </a:ext>
            </a:extLst>
          </p:cNvPr>
          <p:cNvPicPr>
            <a:picLocks noChangeAspect="1"/>
          </p:cNvPicPr>
          <p:nvPr/>
        </p:nvPicPr>
        <p:blipFill>
          <a:blip r:embed="rId2"/>
          <a:stretch>
            <a:fillRect/>
          </a:stretch>
        </p:blipFill>
        <p:spPr>
          <a:xfrm>
            <a:off x="3614693" y="4750806"/>
            <a:ext cx="1368530" cy="1368530"/>
          </a:xfrm>
          <a:prstGeom prst="rect">
            <a:avLst/>
          </a:prstGeom>
        </p:spPr>
      </p:pic>
      <p:pic>
        <p:nvPicPr>
          <p:cNvPr id="7" name="Picture 6">
            <a:extLst>
              <a:ext uri="{FF2B5EF4-FFF2-40B4-BE49-F238E27FC236}">
                <a16:creationId xmlns:a16="http://schemas.microsoft.com/office/drawing/2014/main" id="{D200B91B-D682-427A-BB59-AE462BB43F60}"/>
              </a:ext>
            </a:extLst>
          </p:cNvPr>
          <p:cNvPicPr>
            <a:picLocks noChangeAspect="1"/>
          </p:cNvPicPr>
          <p:nvPr/>
        </p:nvPicPr>
        <p:blipFill>
          <a:blip r:embed="rId2"/>
          <a:stretch>
            <a:fillRect/>
          </a:stretch>
        </p:blipFill>
        <p:spPr>
          <a:xfrm>
            <a:off x="5709949" y="4750806"/>
            <a:ext cx="1368530" cy="1368530"/>
          </a:xfrm>
          <a:prstGeom prst="rect">
            <a:avLst/>
          </a:prstGeom>
        </p:spPr>
      </p:pic>
      <p:sp>
        <p:nvSpPr>
          <p:cNvPr id="8" name="TextBox 7">
            <a:extLst>
              <a:ext uri="{FF2B5EF4-FFF2-40B4-BE49-F238E27FC236}">
                <a16:creationId xmlns:a16="http://schemas.microsoft.com/office/drawing/2014/main" id="{3A75835B-A365-435A-B6FC-A661B25F9D8F}"/>
              </a:ext>
            </a:extLst>
          </p:cNvPr>
          <p:cNvSpPr txBox="1"/>
          <p:nvPr/>
        </p:nvSpPr>
        <p:spPr>
          <a:xfrm>
            <a:off x="3384539" y="6119336"/>
            <a:ext cx="1598684" cy="369332"/>
          </a:xfrm>
          <a:prstGeom prst="rect">
            <a:avLst/>
          </a:prstGeom>
          <a:noFill/>
        </p:spPr>
        <p:txBody>
          <a:bodyPr wrap="square" rtlCol="0">
            <a:spAutoFit/>
          </a:bodyPr>
          <a:lstStyle/>
          <a:p>
            <a:r>
              <a:rPr lang="en-US" dirty="0">
                <a:solidFill>
                  <a:schemeClr val="tx2">
                    <a:lumMod val="75000"/>
                  </a:schemeClr>
                </a:solidFill>
              </a:rPr>
              <a:t>User Database</a:t>
            </a:r>
          </a:p>
        </p:txBody>
      </p:sp>
      <p:sp>
        <p:nvSpPr>
          <p:cNvPr id="9" name="TextBox 8">
            <a:extLst>
              <a:ext uri="{FF2B5EF4-FFF2-40B4-BE49-F238E27FC236}">
                <a16:creationId xmlns:a16="http://schemas.microsoft.com/office/drawing/2014/main" id="{880074B9-3A72-48C1-AB44-153051C3B03B}"/>
              </a:ext>
            </a:extLst>
          </p:cNvPr>
          <p:cNvSpPr txBox="1"/>
          <p:nvPr/>
        </p:nvSpPr>
        <p:spPr>
          <a:xfrm>
            <a:off x="5521913" y="6150179"/>
            <a:ext cx="1794024" cy="369332"/>
          </a:xfrm>
          <a:prstGeom prst="rect">
            <a:avLst/>
          </a:prstGeom>
          <a:noFill/>
        </p:spPr>
        <p:txBody>
          <a:bodyPr wrap="square" rtlCol="0">
            <a:spAutoFit/>
          </a:bodyPr>
          <a:lstStyle/>
          <a:p>
            <a:r>
              <a:rPr lang="en-US" dirty="0">
                <a:solidFill>
                  <a:schemeClr val="tx2">
                    <a:lumMod val="75000"/>
                  </a:schemeClr>
                </a:solidFill>
              </a:rPr>
              <a:t>Driver Database</a:t>
            </a:r>
          </a:p>
        </p:txBody>
      </p:sp>
      <p:grpSp>
        <p:nvGrpSpPr>
          <p:cNvPr id="10" name="Group 9">
            <a:extLst>
              <a:ext uri="{FF2B5EF4-FFF2-40B4-BE49-F238E27FC236}">
                <a16:creationId xmlns:a16="http://schemas.microsoft.com/office/drawing/2014/main" id="{8BFFFB19-0BB9-41A6-9FD2-61B71168D8B6}"/>
              </a:ext>
            </a:extLst>
          </p:cNvPr>
          <p:cNvGrpSpPr/>
          <p:nvPr/>
        </p:nvGrpSpPr>
        <p:grpSpPr>
          <a:xfrm>
            <a:off x="8528212" y="1370514"/>
            <a:ext cx="2854785" cy="5009718"/>
            <a:chOff x="8528212" y="1325153"/>
            <a:chExt cx="2854785" cy="5009718"/>
          </a:xfrm>
        </p:grpSpPr>
        <p:pic>
          <p:nvPicPr>
            <p:cNvPr id="11" name="Picture 10">
              <a:extLst>
                <a:ext uri="{FF2B5EF4-FFF2-40B4-BE49-F238E27FC236}">
                  <a16:creationId xmlns:a16="http://schemas.microsoft.com/office/drawing/2014/main" id="{913B08B7-8852-44F3-AD59-440FB2C7DFE2}"/>
                </a:ext>
              </a:extLst>
            </p:cNvPr>
            <p:cNvPicPr>
              <a:picLocks noChangeAspect="1"/>
            </p:cNvPicPr>
            <p:nvPr/>
          </p:nvPicPr>
          <p:blipFill>
            <a:blip r:embed="rId3"/>
            <a:stretch>
              <a:fillRect/>
            </a:stretch>
          </p:blipFill>
          <p:spPr>
            <a:xfrm>
              <a:off x="8528212" y="1325153"/>
              <a:ext cx="2143125" cy="2143125"/>
            </a:xfrm>
            <a:prstGeom prst="rect">
              <a:avLst/>
            </a:prstGeom>
          </p:spPr>
        </p:pic>
        <p:sp>
          <p:nvSpPr>
            <p:cNvPr id="12" name="TextBox 11">
              <a:extLst>
                <a:ext uri="{FF2B5EF4-FFF2-40B4-BE49-F238E27FC236}">
                  <a16:creationId xmlns:a16="http://schemas.microsoft.com/office/drawing/2014/main" id="{F57B6859-D95B-4FFD-A19D-3880E824BD8D}"/>
                </a:ext>
              </a:extLst>
            </p:cNvPr>
            <p:cNvSpPr txBox="1"/>
            <p:nvPr/>
          </p:nvSpPr>
          <p:spPr>
            <a:xfrm>
              <a:off x="8922889" y="3157721"/>
              <a:ext cx="1794024" cy="369332"/>
            </a:xfrm>
            <a:prstGeom prst="rect">
              <a:avLst/>
            </a:prstGeom>
            <a:noFill/>
          </p:spPr>
          <p:txBody>
            <a:bodyPr wrap="square" rtlCol="0">
              <a:spAutoFit/>
            </a:bodyPr>
            <a:lstStyle/>
            <a:p>
              <a:r>
                <a:rPr lang="en-US" dirty="0">
                  <a:solidFill>
                    <a:schemeClr val="tx2">
                      <a:lumMod val="75000"/>
                    </a:schemeClr>
                  </a:solidFill>
                </a:rPr>
                <a:t>Maps, Route API</a:t>
              </a:r>
            </a:p>
          </p:txBody>
        </p:sp>
        <p:pic>
          <p:nvPicPr>
            <p:cNvPr id="13" name="Picture 8" descr="Image result for payment gateway">
              <a:extLst>
                <a:ext uri="{FF2B5EF4-FFF2-40B4-BE49-F238E27FC236}">
                  <a16:creationId xmlns:a16="http://schemas.microsoft.com/office/drawing/2014/main" id="{5B7DC5F4-027B-44DD-B1A4-1978B6501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6337" y="400176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C9E3004-D588-476D-BC04-0C8E8E0A7EC8}"/>
                </a:ext>
              </a:extLst>
            </p:cNvPr>
            <p:cNvSpPr txBox="1"/>
            <p:nvPr/>
          </p:nvSpPr>
          <p:spPr>
            <a:xfrm>
              <a:off x="8647274" y="5965539"/>
              <a:ext cx="2735723" cy="369332"/>
            </a:xfrm>
            <a:prstGeom prst="rect">
              <a:avLst/>
            </a:prstGeom>
            <a:noFill/>
          </p:spPr>
          <p:txBody>
            <a:bodyPr wrap="square" rtlCol="0">
              <a:spAutoFit/>
            </a:bodyPr>
            <a:lstStyle/>
            <a:p>
              <a:r>
                <a:rPr lang="en-US" dirty="0">
                  <a:solidFill>
                    <a:schemeClr val="tx2">
                      <a:lumMod val="75000"/>
                    </a:schemeClr>
                  </a:solidFill>
                </a:rPr>
                <a:t>Payment Gateway API</a:t>
              </a:r>
            </a:p>
          </p:txBody>
        </p:sp>
      </p:grpSp>
      <p:pic>
        <p:nvPicPr>
          <p:cNvPr id="15" name="Picture 10" descr="Image result for lyft ui">
            <a:extLst>
              <a:ext uri="{FF2B5EF4-FFF2-40B4-BE49-F238E27FC236}">
                <a16:creationId xmlns:a16="http://schemas.microsoft.com/office/drawing/2014/main" id="{C4D483C4-C95E-4A78-99C0-78F7B5E43E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2961" y="1234428"/>
            <a:ext cx="3283960" cy="25198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E7119BAC-455E-4744-8AF3-A0AFA21F81B0}"/>
              </a:ext>
            </a:extLst>
          </p:cNvPr>
          <p:cNvPicPr>
            <a:picLocks noChangeAspect="1"/>
          </p:cNvPicPr>
          <p:nvPr/>
        </p:nvPicPr>
        <p:blipFill>
          <a:blip r:embed="rId6"/>
          <a:stretch>
            <a:fillRect/>
          </a:stretch>
        </p:blipFill>
        <p:spPr>
          <a:xfrm>
            <a:off x="361792" y="2424984"/>
            <a:ext cx="2143125" cy="2143125"/>
          </a:xfrm>
          <a:prstGeom prst="rect">
            <a:avLst/>
          </a:prstGeom>
        </p:spPr>
      </p:pic>
      <p:sp>
        <p:nvSpPr>
          <p:cNvPr id="17" name="Arrow: Up-Down 16">
            <a:extLst>
              <a:ext uri="{FF2B5EF4-FFF2-40B4-BE49-F238E27FC236}">
                <a16:creationId xmlns:a16="http://schemas.microsoft.com/office/drawing/2014/main" id="{73F9C460-B59E-447B-9533-D3B5AB71D886}"/>
              </a:ext>
            </a:extLst>
          </p:cNvPr>
          <p:cNvSpPr/>
          <p:nvPr/>
        </p:nvSpPr>
        <p:spPr>
          <a:xfrm>
            <a:off x="5134563" y="3830114"/>
            <a:ext cx="700755" cy="1083019"/>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Left-Right 17">
            <a:extLst>
              <a:ext uri="{FF2B5EF4-FFF2-40B4-BE49-F238E27FC236}">
                <a16:creationId xmlns:a16="http://schemas.microsoft.com/office/drawing/2014/main" id="{6D9C4FB0-C810-4929-8ED4-DA04679B49C8}"/>
              </a:ext>
            </a:extLst>
          </p:cNvPr>
          <p:cNvSpPr/>
          <p:nvPr/>
        </p:nvSpPr>
        <p:spPr>
          <a:xfrm>
            <a:off x="2441670" y="3349764"/>
            <a:ext cx="1245529" cy="621461"/>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FFAD3F8-1134-42F5-8D3D-016E136FCC65}"/>
              </a:ext>
            </a:extLst>
          </p:cNvPr>
          <p:cNvSpPr txBox="1"/>
          <p:nvPr/>
        </p:nvSpPr>
        <p:spPr>
          <a:xfrm>
            <a:off x="431274" y="4630293"/>
            <a:ext cx="1743261" cy="369332"/>
          </a:xfrm>
          <a:prstGeom prst="rect">
            <a:avLst/>
          </a:prstGeom>
          <a:noFill/>
        </p:spPr>
        <p:txBody>
          <a:bodyPr wrap="square" rtlCol="0">
            <a:spAutoFit/>
          </a:bodyPr>
          <a:lstStyle/>
          <a:p>
            <a:r>
              <a:rPr lang="en-US" dirty="0">
                <a:solidFill>
                  <a:schemeClr val="tx2">
                    <a:lumMod val="75000"/>
                  </a:schemeClr>
                </a:solidFill>
              </a:rPr>
              <a:t>Car Location API</a:t>
            </a:r>
          </a:p>
        </p:txBody>
      </p:sp>
      <p:sp>
        <p:nvSpPr>
          <p:cNvPr id="20" name="TextBox 19">
            <a:extLst>
              <a:ext uri="{FF2B5EF4-FFF2-40B4-BE49-F238E27FC236}">
                <a16:creationId xmlns:a16="http://schemas.microsoft.com/office/drawing/2014/main" id="{EAB63531-E045-4D6E-9B86-CFA15C474677}"/>
              </a:ext>
            </a:extLst>
          </p:cNvPr>
          <p:cNvSpPr txBox="1"/>
          <p:nvPr/>
        </p:nvSpPr>
        <p:spPr>
          <a:xfrm>
            <a:off x="10757282" y="2107441"/>
            <a:ext cx="1076770" cy="369332"/>
          </a:xfrm>
          <a:prstGeom prst="rect">
            <a:avLst/>
          </a:prstGeom>
          <a:noFill/>
        </p:spPr>
        <p:txBody>
          <a:bodyPr wrap="square" rtlCol="0">
            <a:spAutoFit/>
          </a:bodyPr>
          <a:lstStyle/>
          <a:p>
            <a:r>
              <a:rPr lang="en-US" b="1" dirty="0">
                <a:solidFill>
                  <a:schemeClr val="accent2"/>
                </a:solidFill>
              </a:rPr>
              <a:t>$ - Costly</a:t>
            </a:r>
          </a:p>
        </p:txBody>
      </p:sp>
      <p:sp>
        <p:nvSpPr>
          <p:cNvPr id="21" name="TextBox 20">
            <a:extLst>
              <a:ext uri="{FF2B5EF4-FFF2-40B4-BE49-F238E27FC236}">
                <a16:creationId xmlns:a16="http://schemas.microsoft.com/office/drawing/2014/main" id="{3F75487C-8211-4500-8081-2EDEBB386307}"/>
              </a:ext>
            </a:extLst>
          </p:cNvPr>
          <p:cNvSpPr txBox="1"/>
          <p:nvPr/>
        </p:nvSpPr>
        <p:spPr>
          <a:xfrm>
            <a:off x="10757282" y="4909950"/>
            <a:ext cx="1076770" cy="369332"/>
          </a:xfrm>
          <a:prstGeom prst="rect">
            <a:avLst/>
          </a:prstGeom>
          <a:noFill/>
        </p:spPr>
        <p:txBody>
          <a:bodyPr wrap="square" rtlCol="0">
            <a:spAutoFit/>
          </a:bodyPr>
          <a:lstStyle>
            <a:defPPr>
              <a:defRPr lang="en-US"/>
            </a:defPPr>
            <a:lvl1pPr>
              <a:defRPr>
                <a:solidFill>
                  <a:schemeClr val="accent2"/>
                </a:solidFill>
              </a:defRPr>
            </a:lvl1pPr>
          </a:lstStyle>
          <a:p>
            <a:r>
              <a:rPr lang="en-US" b="1" dirty="0"/>
              <a:t>$ - Costly</a:t>
            </a:r>
          </a:p>
        </p:txBody>
      </p:sp>
      <p:sp>
        <p:nvSpPr>
          <p:cNvPr id="22" name="TextBox 21">
            <a:extLst>
              <a:ext uri="{FF2B5EF4-FFF2-40B4-BE49-F238E27FC236}">
                <a16:creationId xmlns:a16="http://schemas.microsoft.com/office/drawing/2014/main" id="{A7755565-EF1B-4089-9754-00A98C37C3B4}"/>
              </a:ext>
            </a:extLst>
          </p:cNvPr>
          <p:cNvSpPr txBox="1"/>
          <p:nvPr/>
        </p:nvSpPr>
        <p:spPr>
          <a:xfrm>
            <a:off x="314420" y="1922775"/>
            <a:ext cx="2195273" cy="369332"/>
          </a:xfrm>
          <a:prstGeom prst="rect">
            <a:avLst/>
          </a:prstGeom>
          <a:noFill/>
        </p:spPr>
        <p:txBody>
          <a:bodyPr wrap="square" rtlCol="0">
            <a:spAutoFit/>
          </a:bodyPr>
          <a:lstStyle/>
          <a:p>
            <a:r>
              <a:rPr lang="en-US" b="1" dirty="0">
                <a:solidFill>
                  <a:schemeClr val="accent2"/>
                </a:solidFill>
              </a:rPr>
              <a:t>Under Development</a:t>
            </a:r>
          </a:p>
        </p:txBody>
      </p:sp>
      <p:sp>
        <p:nvSpPr>
          <p:cNvPr id="23" name="TextBox 22">
            <a:extLst>
              <a:ext uri="{FF2B5EF4-FFF2-40B4-BE49-F238E27FC236}">
                <a16:creationId xmlns:a16="http://schemas.microsoft.com/office/drawing/2014/main" id="{91A894CA-D018-4939-98C9-58D28373BFD6}"/>
              </a:ext>
            </a:extLst>
          </p:cNvPr>
          <p:cNvSpPr txBox="1"/>
          <p:nvPr/>
        </p:nvSpPr>
        <p:spPr>
          <a:xfrm>
            <a:off x="3445549" y="6488668"/>
            <a:ext cx="4152728" cy="369332"/>
          </a:xfrm>
          <a:prstGeom prst="rect">
            <a:avLst/>
          </a:prstGeom>
          <a:noFill/>
        </p:spPr>
        <p:txBody>
          <a:bodyPr wrap="square" rtlCol="0">
            <a:spAutoFit/>
          </a:bodyPr>
          <a:lstStyle/>
          <a:p>
            <a:r>
              <a:rPr lang="en-US" b="1" dirty="0">
                <a:solidFill>
                  <a:schemeClr val="accent2"/>
                </a:solidFill>
              </a:rPr>
              <a:t>Hard to configure: Not all data available</a:t>
            </a:r>
          </a:p>
        </p:txBody>
      </p:sp>
      <p:sp>
        <p:nvSpPr>
          <p:cNvPr id="24" name="&quot;Not Allowed&quot; Symbol 23">
            <a:extLst>
              <a:ext uri="{FF2B5EF4-FFF2-40B4-BE49-F238E27FC236}">
                <a16:creationId xmlns:a16="http://schemas.microsoft.com/office/drawing/2014/main" id="{C598DCAD-7CC5-4FB8-9FC5-11A766461A5B}"/>
              </a:ext>
            </a:extLst>
          </p:cNvPr>
          <p:cNvSpPr/>
          <p:nvPr/>
        </p:nvSpPr>
        <p:spPr>
          <a:xfrm>
            <a:off x="2743724" y="3349764"/>
            <a:ext cx="576470" cy="576470"/>
          </a:xfrm>
          <a:prstGeom prst="noSmoking">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5" name="&quot;Not Allowed&quot; Symbol 24">
            <a:extLst>
              <a:ext uri="{FF2B5EF4-FFF2-40B4-BE49-F238E27FC236}">
                <a16:creationId xmlns:a16="http://schemas.microsoft.com/office/drawing/2014/main" id="{B3EDDB8B-D5A6-4FE2-996C-3C4028274CB5}"/>
              </a:ext>
            </a:extLst>
          </p:cNvPr>
          <p:cNvSpPr/>
          <p:nvPr/>
        </p:nvSpPr>
        <p:spPr>
          <a:xfrm>
            <a:off x="5233678" y="4047125"/>
            <a:ext cx="576470" cy="576470"/>
          </a:xfrm>
          <a:prstGeom prst="noSmoking">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73994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animBg="1"/>
      <p:bldP spid="18" grpId="0" animBg="1"/>
      <p:bldP spid="19" grpId="0"/>
      <p:bldP spid="20" grpId="0"/>
      <p:bldP spid="21" grpId="0"/>
      <p:bldP spid="22" grpId="0"/>
      <p:bldP spid="23" grpId="0"/>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DF8C7C7-5778-402A-9B35-96BEF36B9FAC}"/>
              </a:ext>
            </a:extLst>
          </p:cNvPr>
          <p:cNvSpPr>
            <a:spLocks noGrp="1"/>
          </p:cNvSpPr>
          <p:nvPr>
            <p:ph type="title"/>
          </p:nvPr>
        </p:nvSpPr>
        <p:spPr>
          <a:xfrm>
            <a:off x="733908" y="551284"/>
            <a:ext cx="11022065" cy="669636"/>
          </a:xfrm>
        </p:spPr>
        <p:txBody>
          <a:bodyPr>
            <a:normAutofit/>
          </a:bodyPr>
          <a:lstStyle/>
          <a:p>
            <a:r>
              <a:rPr lang="en-US" sz="2900" dirty="0">
                <a:latin typeface="+mj-lt"/>
              </a:rPr>
              <a:t>Example: Lyft app under test or development</a:t>
            </a:r>
          </a:p>
        </p:txBody>
      </p:sp>
      <p:pic>
        <p:nvPicPr>
          <p:cNvPr id="13" name="Picture 12">
            <a:extLst>
              <a:ext uri="{FF2B5EF4-FFF2-40B4-BE49-F238E27FC236}">
                <a16:creationId xmlns:a16="http://schemas.microsoft.com/office/drawing/2014/main" id="{764D0C5A-D128-4B9A-A230-295C362DE482}"/>
              </a:ext>
            </a:extLst>
          </p:cNvPr>
          <p:cNvPicPr>
            <a:picLocks noChangeAspect="1"/>
          </p:cNvPicPr>
          <p:nvPr/>
        </p:nvPicPr>
        <p:blipFill>
          <a:blip r:embed="rId2"/>
          <a:stretch>
            <a:fillRect/>
          </a:stretch>
        </p:blipFill>
        <p:spPr>
          <a:xfrm>
            <a:off x="3951488" y="5281392"/>
            <a:ext cx="633757" cy="633757"/>
          </a:xfrm>
          <a:prstGeom prst="rect">
            <a:avLst/>
          </a:prstGeom>
        </p:spPr>
      </p:pic>
      <p:pic>
        <p:nvPicPr>
          <p:cNvPr id="14" name="Picture 13">
            <a:extLst>
              <a:ext uri="{FF2B5EF4-FFF2-40B4-BE49-F238E27FC236}">
                <a16:creationId xmlns:a16="http://schemas.microsoft.com/office/drawing/2014/main" id="{15EA6A3C-C055-44A4-9C5B-532D54BC4767}"/>
              </a:ext>
            </a:extLst>
          </p:cNvPr>
          <p:cNvPicPr>
            <a:picLocks noChangeAspect="1"/>
          </p:cNvPicPr>
          <p:nvPr/>
        </p:nvPicPr>
        <p:blipFill>
          <a:blip r:embed="rId2"/>
          <a:stretch>
            <a:fillRect/>
          </a:stretch>
        </p:blipFill>
        <p:spPr>
          <a:xfrm>
            <a:off x="4785845" y="5256026"/>
            <a:ext cx="633757" cy="633757"/>
          </a:xfrm>
          <a:prstGeom prst="rect">
            <a:avLst/>
          </a:prstGeom>
        </p:spPr>
      </p:pic>
      <p:sp>
        <p:nvSpPr>
          <p:cNvPr id="15" name="TextBox 14">
            <a:extLst>
              <a:ext uri="{FF2B5EF4-FFF2-40B4-BE49-F238E27FC236}">
                <a16:creationId xmlns:a16="http://schemas.microsoft.com/office/drawing/2014/main" id="{4CA546BC-B76B-4162-B9A2-BCFA9CCECD09}"/>
              </a:ext>
            </a:extLst>
          </p:cNvPr>
          <p:cNvSpPr txBox="1"/>
          <p:nvPr/>
        </p:nvSpPr>
        <p:spPr>
          <a:xfrm>
            <a:off x="3951488" y="5993759"/>
            <a:ext cx="1598684" cy="369332"/>
          </a:xfrm>
          <a:prstGeom prst="rect">
            <a:avLst/>
          </a:prstGeom>
          <a:noFill/>
        </p:spPr>
        <p:txBody>
          <a:bodyPr wrap="square" rtlCol="0">
            <a:spAutoFit/>
          </a:bodyPr>
          <a:lstStyle/>
          <a:p>
            <a:r>
              <a:rPr lang="en-US" dirty="0"/>
              <a:t>User Database</a:t>
            </a:r>
          </a:p>
        </p:txBody>
      </p:sp>
      <p:sp>
        <p:nvSpPr>
          <p:cNvPr id="16" name="TextBox 15">
            <a:extLst>
              <a:ext uri="{FF2B5EF4-FFF2-40B4-BE49-F238E27FC236}">
                <a16:creationId xmlns:a16="http://schemas.microsoft.com/office/drawing/2014/main" id="{DF6266B8-0691-4383-A5D2-CDC2C4115E44}"/>
              </a:ext>
            </a:extLst>
          </p:cNvPr>
          <p:cNvSpPr txBox="1"/>
          <p:nvPr/>
        </p:nvSpPr>
        <p:spPr>
          <a:xfrm>
            <a:off x="3951488" y="6360715"/>
            <a:ext cx="1794024" cy="369332"/>
          </a:xfrm>
          <a:prstGeom prst="rect">
            <a:avLst/>
          </a:prstGeom>
          <a:noFill/>
        </p:spPr>
        <p:txBody>
          <a:bodyPr wrap="square" rtlCol="0">
            <a:spAutoFit/>
          </a:bodyPr>
          <a:lstStyle/>
          <a:p>
            <a:r>
              <a:rPr lang="en-US" dirty="0"/>
              <a:t>Driver Database</a:t>
            </a:r>
          </a:p>
        </p:txBody>
      </p:sp>
      <p:pic>
        <p:nvPicPr>
          <p:cNvPr id="17" name="Picture 16">
            <a:extLst>
              <a:ext uri="{FF2B5EF4-FFF2-40B4-BE49-F238E27FC236}">
                <a16:creationId xmlns:a16="http://schemas.microsoft.com/office/drawing/2014/main" id="{54F51B82-D517-4980-910E-AF1B5EB98211}"/>
              </a:ext>
            </a:extLst>
          </p:cNvPr>
          <p:cNvPicPr>
            <a:picLocks noChangeAspect="1"/>
          </p:cNvPicPr>
          <p:nvPr/>
        </p:nvPicPr>
        <p:blipFill>
          <a:blip r:embed="rId3"/>
          <a:stretch>
            <a:fillRect/>
          </a:stretch>
        </p:blipFill>
        <p:spPr>
          <a:xfrm>
            <a:off x="6201957" y="5174411"/>
            <a:ext cx="785268" cy="785268"/>
          </a:xfrm>
          <a:prstGeom prst="rect">
            <a:avLst/>
          </a:prstGeom>
        </p:spPr>
      </p:pic>
      <p:sp>
        <p:nvSpPr>
          <p:cNvPr id="18" name="TextBox 17">
            <a:extLst>
              <a:ext uri="{FF2B5EF4-FFF2-40B4-BE49-F238E27FC236}">
                <a16:creationId xmlns:a16="http://schemas.microsoft.com/office/drawing/2014/main" id="{207A9A44-9F31-4882-9F65-74CA04BD3C64}"/>
              </a:ext>
            </a:extLst>
          </p:cNvPr>
          <p:cNvSpPr txBox="1"/>
          <p:nvPr/>
        </p:nvSpPr>
        <p:spPr>
          <a:xfrm>
            <a:off x="5697579" y="6449019"/>
            <a:ext cx="1794024" cy="338554"/>
          </a:xfrm>
          <a:prstGeom prst="rect">
            <a:avLst/>
          </a:prstGeom>
          <a:noFill/>
        </p:spPr>
        <p:txBody>
          <a:bodyPr wrap="square" rtlCol="0">
            <a:spAutoFit/>
          </a:bodyPr>
          <a:lstStyle/>
          <a:p>
            <a:r>
              <a:rPr lang="en-US" sz="1600" dirty="0"/>
              <a:t>Maps, Route API</a:t>
            </a:r>
          </a:p>
        </p:txBody>
      </p:sp>
      <p:pic>
        <p:nvPicPr>
          <p:cNvPr id="19" name="Picture 8" descr="Image result for payment gateway">
            <a:extLst>
              <a:ext uri="{FF2B5EF4-FFF2-40B4-BE49-F238E27FC236}">
                <a16:creationId xmlns:a16="http://schemas.microsoft.com/office/drawing/2014/main" id="{55E91E8D-E187-4E4A-BF5A-B90A32E6E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32" y="5174411"/>
            <a:ext cx="703653" cy="70365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86EFB90-EE75-465E-9DD6-CB24D64E8EB2}"/>
              </a:ext>
            </a:extLst>
          </p:cNvPr>
          <p:cNvSpPr txBox="1"/>
          <p:nvPr/>
        </p:nvSpPr>
        <p:spPr>
          <a:xfrm>
            <a:off x="5705971" y="6178425"/>
            <a:ext cx="2735723" cy="338554"/>
          </a:xfrm>
          <a:prstGeom prst="rect">
            <a:avLst/>
          </a:prstGeom>
          <a:noFill/>
        </p:spPr>
        <p:txBody>
          <a:bodyPr wrap="square" rtlCol="0">
            <a:spAutoFit/>
          </a:bodyPr>
          <a:lstStyle/>
          <a:p>
            <a:r>
              <a:rPr lang="en-US" sz="1600" dirty="0"/>
              <a:t>Payment Gateway API</a:t>
            </a:r>
          </a:p>
        </p:txBody>
      </p:sp>
      <p:pic>
        <p:nvPicPr>
          <p:cNvPr id="21" name="Picture 10" descr="Image result for lyft ui">
            <a:extLst>
              <a:ext uri="{FF2B5EF4-FFF2-40B4-BE49-F238E27FC236}">
                <a16:creationId xmlns:a16="http://schemas.microsoft.com/office/drawing/2014/main" id="{D3671A66-1988-40DF-B35B-CAB0BF2E93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391" y="1104498"/>
            <a:ext cx="3283960" cy="25198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A68FF813-1A1D-49D3-B6BC-6C751A4B808D}"/>
              </a:ext>
            </a:extLst>
          </p:cNvPr>
          <p:cNvPicPr>
            <a:picLocks noChangeAspect="1"/>
          </p:cNvPicPr>
          <p:nvPr/>
        </p:nvPicPr>
        <p:blipFill>
          <a:blip r:embed="rId6"/>
          <a:stretch>
            <a:fillRect/>
          </a:stretch>
        </p:blipFill>
        <p:spPr>
          <a:xfrm>
            <a:off x="5593629" y="5332277"/>
            <a:ext cx="509862" cy="509862"/>
          </a:xfrm>
          <a:prstGeom prst="rect">
            <a:avLst/>
          </a:prstGeom>
        </p:spPr>
      </p:pic>
      <p:sp>
        <p:nvSpPr>
          <p:cNvPr id="23" name="Arrow: Up-Down 22">
            <a:extLst>
              <a:ext uri="{FF2B5EF4-FFF2-40B4-BE49-F238E27FC236}">
                <a16:creationId xmlns:a16="http://schemas.microsoft.com/office/drawing/2014/main" id="{0B8F2F17-C08F-49C8-8261-17C267C74611}"/>
              </a:ext>
            </a:extLst>
          </p:cNvPr>
          <p:cNvSpPr/>
          <p:nvPr/>
        </p:nvSpPr>
        <p:spPr>
          <a:xfrm>
            <a:off x="5753982" y="3700721"/>
            <a:ext cx="700755" cy="96920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BCBDB46-F596-4D86-B610-BF394FA7BB5B}"/>
              </a:ext>
            </a:extLst>
          </p:cNvPr>
          <p:cNvSpPr txBox="1"/>
          <p:nvPr/>
        </p:nvSpPr>
        <p:spPr>
          <a:xfrm>
            <a:off x="5705971" y="5878064"/>
            <a:ext cx="1743261" cy="338554"/>
          </a:xfrm>
          <a:prstGeom prst="rect">
            <a:avLst/>
          </a:prstGeom>
          <a:noFill/>
        </p:spPr>
        <p:txBody>
          <a:bodyPr wrap="square" rtlCol="0">
            <a:spAutoFit/>
          </a:bodyPr>
          <a:lstStyle/>
          <a:p>
            <a:r>
              <a:rPr lang="en-US" sz="1600" dirty="0"/>
              <a:t>Car Location API</a:t>
            </a:r>
          </a:p>
        </p:txBody>
      </p:sp>
      <p:sp>
        <p:nvSpPr>
          <p:cNvPr id="25" name="Rectangle: Rounded Corners 24">
            <a:extLst>
              <a:ext uri="{FF2B5EF4-FFF2-40B4-BE49-F238E27FC236}">
                <a16:creationId xmlns:a16="http://schemas.microsoft.com/office/drawing/2014/main" id="{5BD39AB5-474F-4CDE-9C50-282323B4E9D6}"/>
              </a:ext>
            </a:extLst>
          </p:cNvPr>
          <p:cNvSpPr/>
          <p:nvPr/>
        </p:nvSpPr>
        <p:spPr>
          <a:xfrm>
            <a:off x="3781389" y="4986358"/>
            <a:ext cx="4488873" cy="180684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15D4DF3A-AA8D-4AE9-8B2C-AC9F576EF8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8646" y="4562884"/>
            <a:ext cx="2354652" cy="520816"/>
          </a:xfrm>
          <a:prstGeom prst="rect">
            <a:avLst/>
          </a:prstGeom>
        </p:spPr>
      </p:pic>
    </p:spTree>
    <p:extLst>
      <p:ext uri="{BB962C8B-B14F-4D97-AF65-F5344CB8AC3E}">
        <p14:creationId xmlns:p14="http://schemas.microsoft.com/office/powerpoint/2010/main" val="3351829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9CF1FC5-E65C-4D28-8D1F-86CB2E090E02}"/>
              </a:ext>
            </a:extLst>
          </p:cNvPr>
          <p:cNvSpPr>
            <a:spLocks noGrp="1"/>
          </p:cNvSpPr>
          <p:nvPr>
            <p:ph type="title"/>
          </p:nvPr>
        </p:nvSpPr>
        <p:spPr>
          <a:xfrm>
            <a:off x="741214" y="501481"/>
            <a:ext cx="11022065" cy="669636"/>
          </a:xfrm>
        </p:spPr>
        <p:txBody>
          <a:bodyPr>
            <a:normAutofit/>
          </a:bodyPr>
          <a:lstStyle/>
          <a:p>
            <a:r>
              <a:rPr lang="en-US" sz="2900" dirty="0">
                <a:latin typeface="+mj-lt"/>
              </a:rPr>
              <a:t>Value of Service Virtualization in Organization</a:t>
            </a:r>
          </a:p>
        </p:txBody>
      </p:sp>
      <p:sp>
        <p:nvSpPr>
          <p:cNvPr id="6" name="Content Placeholder 2">
            <a:extLst>
              <a:ext uri="{FF2B5EF4-FFF2-40B4-BE49-F238E27FC236}">
                <a16:creationId xmlns:a16="http://schemas.microsoft.com/office/drawing/2014/main" id="{ACCBB979-D08F-4215-8270-2A23C3ED5C38}"/>
              </a:ext>
            </a:extLst>
          </p:cNvPr>
          <p:cNvSpPr>
            <a:spLocks noGrp="1"/>
          </p:cNvSpPr>
          <p:nvPr>
            <p:ph idx="1"/>
          </p:nvPr>
        </p:nvSpPr>
        <p:spPr>
          <a:xfrm>
            <a:off x="3028208" y="1171117"/>
            <a:ext cx="8580569" cy="5054665"/>
          </a:xfrm>
        </p:spPr>
        <p:txBody>
          <a:bodyPr>
            <a:normAutofit fontScale="92500" lnSpcReduction="10000"/>
          </a:bodyPr>
          <a:lstStyle/>
          <a:p>
            <a:pPr marL="0" indent="0">
              <a:buNone/>
            </a:pPr>
            <a:r>
              <a:rPr lang="en-US" dirty="0">
                <a:latin typeface="+mj-lt"/>
              </a:rPr>
              <a:t>Align Software development process: Resolving issues due to fragmented ownership of services across projects and products.</a:t>
            </a:r>
          </a:p>
          <a:p>
            <a:endParaRPr lang="en-US" dirty="0">
              <a:latin typeface="+mj-lt"/>
            </a:endParaRPr>
          </a:p>
          <a:p>
            <a:pPr marL="0" indent="0">
              <a:buNone/>
            </a:pPr>
            <a:r>
              <a:rPr lang="en-US" dirty="0">
                <a:latin typeface="+mj-lt"/>
              </a:rPr>
              <a:t>Remove obstacles in project completion: Provide workarounds for unavailable resources.</a:t>
            </a:r>
          </a:p>
          <a:p>
            <a:endParaRPr lang="en-US" dirty="0">
              <a:latin typeface="+mj-lt"/>
            </a:endParaRPr>
          </a:p>
          <a:p>
            <a:pPr marL="0" indent="0">
              <a:buNone/>
            </a:pPr>
            <a:r>
              <a:rPr lang="en-US" dirty="0">
                <a:latin typeface="+mj-lt"/>
              </a:rPr>
              <a:t>Enable faster software delivery: Enables development and testing teams to work in parallel.</a:t>
            </a:r>
          </a:p>
          <a:p>
            <a:endParaRPr lang="en-US" dirty="0">
              <a:latin typeface="+mj-lt"/>
            </a:endParaRPr>
          </a:p>
          <a:p>
            <a:pPr marL="0" indent="0">
              <a:buNone/>
            </a:pPr>
            <a:r>
              <a:rPr lang="en-US" dirty="0">
                <a:latin typeface="+mj-lt"/>
              </a:rPr>
              <a:t>Easier and better testing &amp; development: Fast execution of tests, faster software development</a:t>
            </a:r>
          </a:p>
        </p:txBody>
      </p:sp>
      <p:pic>
        <p:nvPicPr>
          <p:cNvPr id="7" name="Picture 2" descr="Image result for organization hierarchy">
            <a:extLst>
              <a:ext uri="{FF2B5EF4-FFF2-40B4-BE49-F238E27FC236}">
                <a16:creationId xmlns:a16="http://schemas.microsoft.com/office/drawing/2014/main" id="{902B1C46-BD01-47EE-A0D2-A6AEA051F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14" y="262688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751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DEE2CA7-4A35-4D5B-8B20-E80DC302DF18}"/>
              </a:ext>
            </a:extLst>
          </p:cNvPr>
          <p:cNvSpPr>
            <a:spLocks noGrp="1"/>
          </p:cNvSpPr>
          <p:nvPr>
            <p:ph type="title"/>
          </p:nvPr>
        </p:nvSpPr>
        <p:spPr>
          <a:xfrm>
            <a:off x="719442" y="554233"/>
            <a:ext cx="11022065" cy="669636"/>
          </a:xfrm>
        </p:spPr>
        <p:txBody>
          <a:bodyPr>
            <a:normAutofit/>
          </a:bodyPr>
          <a:lstStyle/>
          <a:p>
            <a:r>
              <a:rPr lang="en-US" sz="2900" dirty="0">
                <a:latin typeface="+mj-lt"/>
              </a:rPr>
              <a:t>Value Drivers of ServiceV Pro</a:t>
            </a:r>
          </a:p>
        </p:txBody>
      </p:sp>
      <p:sp>
        <p:nvSpPr>
          <p:cNvPr id="6" name="Content Placeholder 2">
            <a:extLst>
              <a:ext uri="{FF2B5EF4-FFF2-40B4-BE49-F238E27FC236}">
                <a16:creationId xmlns:a16="http://schemas.microsoft.com/office/drawing/2014/main" id="{BE7D4A5E-EAF8-4F1C-BE1B-08F86A18C8D5}"/>
              </a:ext>
            </a:extLst>
          </p:cNvPr>
          <p:cNvSpPr>
            <a:spLocks noGrp="1"/>
          </p:cNvSpPr>
          <p:nvPr>
            <p:ph idx="1"/>
          </p:nvPr>
        </p:nvSpPr>
        <p:spPr>
          <a:xfrm>
            <a:off x="594858" y="1223869"/>
            <a:ext cx="11013919" cy="5054665"/>
          </a:xfrm>
        </p:spPr>
        <p:txBody>
          <a:bodyPr>
            <a:normAutofit/>
          </a:bodyPr>
          <a:lstStyle/>
          <a:p>
            <a:pPr marL="457200" indent="-457200">
              <a:buFont typeface="Arial" panose="020B0604020202020204" pitchFamily="34" charset="0"/>
              <a:buChar char="•"/>
            </a:pPr>
            <a:r>
              <a:rPr lang="en-US" dirty="0">
                <a:latin typeface="+mn-lt"/>
              </a:rPr>
              <a:t>Seamless integration with functional API testing</a:t>
            </a:r>
          </a:p>
          <a:p>
            <a:pPr marL="457200" indent="-457200">
              <a:buFont typeface="Arial" panose="020B0604020202020204" pitchFamily="34" charset="0"/>
              <a:buChar char="•"/>
            </a:pPr>
            <a:r>
              <a:rPr lang="en-US" dirty="0">
                <a:latin typeface="+mn-lt"/>
              </a:rPr>
              <a:t>Quickly create and use Virtual environment for services like APIs and Databases</a:t>
            </a:r>
          </a:p>
          <a:p>
            <a:pPr marL="457200" indent="-457200">
              <a:buFont typeface="Arial" panose="020B0604020202020204" pitchFamily="34" charset="0"/>
              <a:buChar char="•"/>
            </a:pPr>
            <a:r>
              <a:rPr lang="en-US" dirty="0">
                <a:latin typeface="+mn-lt"/>
              </a:rPr>
              <a:t>Easily record services, modify them and use them for testing and development</a:t>
            </a:r>
          </a:p>
          <a:p>
            <a:pPr marL="457200" indent="-457200">
              <a:buFont typeface="Arial" panose="020B0604020202020204" pitchFamily="34" charset="0"/>
              <a:buChar char="•"/>
            </a:pPr>
            <a:r>
              <a:rPr lang="en-US" dirty="0">
                <a:latin typeface="+mn-lt"/>
              </a:rPr>
              <a:t>Make virtual services realistic by linking them to data</a:t>
            </a:r>
          </a:p>
          <a:p>
            <a:pPr marL="457200" indent="-457200">
              <a:buFont typeface="Arial" panose="020B0604020202020204" pitchFamily="34" charset="0"/>
              <a:buChar char="•"/>
            </a:pPr>
            <a:r>
              <a:rPr lang="en-US" dirty="0">
                <a:latin typeface="+mn-lt"/>
              </a:rPr>
              <a:t>Easily route between virtual and actual service</a:t>
            </a:r>
          </a:p>
          <a:p>
            <a:pPr marL="457200" indent="-457200">
              <a:buFont typeface="Arial" panose="020B0604020202020204" pitchFamily="34" charset="0"/>
              <a:buChar char="•"/>
            </a:pPr>
            <a:r>
              <a:rPr lang="en-US" dirty="0">
                <a:latin typeface="+mn-lt"/>
              </a:rPr>
              <a:t>Provide access to the team by sharing the virtualized transactions</a:t>
            </a:r>
          </a:p>
        </p:txBody>
      </p:sp>
      <p:pic>
        <p:nvPicPr>
          <p:cNvPr id="7" name="Picture 6">
            <a:extLst>
              <a:ext uri="{FF2B5EF4-FFF2-40B4-BE49-F238E27FC236}">
                <a16:creationId xmlns:a16="http://schemas.microsoft.com/office/drawing/2014/main" id="{8EF305BA-CB24-4742-814F-60213E2469AE}"/>
              </a:ext>
            </a:extLst>
          </p:cNvPr>
          <p:cNvPicPr>
            <a:picLocks noChangeAspect="1"/>
          </p:cNvPicPr>
          <p:nvPr/>
        </p:nvPicPr>
        <p:blipFill>
          <a:blip r:embed="rId2" cstate="print"/>
          <a:stretch>
            <a:fillRect/>
          </a:stretch>
        </p:blipFill>
        <p:spPr>
          <a:xfrm>
            <a:off x="968188" y="5065896"/>
            <a:ext cx="1130118" cy="1130118"/>
          </a:xfrm>
          <a:prstGeom prst="rect">
            <a:avLst/>
          </a:prstGeom>
        </p:spPr>
      </p:pic>
      <p:pic>
        <p:nvPicPr>
          <p:cNvPr id="8" name="Picture 7">
            <a:extLst>
              <a:ext uri="{FF2B5EF4-FFF2-40B4-BE49-F238E27FC236}">
                <a16:creationId xmlns:a16="http://schemas.microsoft.com/office/drawing/2014/main" id="{135D770F-EDF5-4B76-88F9-F1A424900EA4}"/>
              </a:ext>
            </a:extLst>
          </p:cNvPr>
          <p:cNvPicPr>
            <a:picLocks noChangeAspect="1"/>
          </p:cNvPicPr>
          <p:nvPr/>
        </p:nvPicPr>
        <p:blipFill>
          <a:blip r:embed="rId3" cstate="print"/>
          <a:stretch>
            <a:fillRect/>
          </a:stretch>
        </p:blipFill>
        <p:spPr>
          <a:xfrm>
            <a:off x="9372039" y="5169082"/>
            <a:ext cx="976864" cy="976864"/>
          </a:xfrm>
          <a:prstGeom prst="rect">
            <a:avLst/>
          </a:prstGeom>
        </p:spPr>
      </p:pic>
      <p:sp>
        <p:nvSpPr>
          <p:cNvPr id="9" name="TextBox 8">
            <a:extLst>
              <a:ext uri="{FF2B5EF4-FFF2-40B4-BE49-F238E27FC236}">
                <a16:creationId xmlns:a16="http://schemas.microsoft.com/office/drawing/2014/main" id="{261B9632-A64B-4CFA-9047-63DE25958301}"/>
              </a:ext>
            </a:extLst>
          </p:cNvPr>
          <p:cNvSpPr txBox="1"/>
          <p:nvPr/>
        </p:nvSpPr>
        <p:spPr>
          <a:xfrm>
            <a:off x="797551" y="6145946"/>
            <a:ext cx="1839590" cy="400110"/>
          </a:xfrm>
          <a:prstGeom prst="rect">
            <a:avLst/>
          </a:prstGeom>
          <a:noFill/>
        </p:spPr>
        <p:txBody>
          <a:bodyPr wrap="square" rtlCol="0">
            <a:spAutoFit/>
          </a:bodyPr>
          <a:lstStyle/>
          <a:p>
            <a:r>
              <a:rPr lang="en-US" sz="2000" dirty="0">
                <a:solidFill>
                  <a:schemeClr val="tx2">
                    <a:lumMod val="75000"/>
                  </a:schemeClr>
                </a:solidFill>
              </a:rPr>
              <a:t>Cost Savings</a:t>
            </a:r>
          </a:p>
        </p:txBody>
      </p:sp>
      <p:sp>
        <p:nvSpPr>
          <p:cNvPr id="10" name="TextBox 9">
            <a:extLst>
              <a:ext uri="{FF2B5EF4-FFF2-40B4-BE49-F238E27FC236}">
                <a16:creationId xmlns:a16="http://schemas.microsoft.com/office/drawing/2014/main" id="{4706A8A5-7BBA-4720-8D14-BC49FAEE6612}"/>
              </a:ext>
            </a:extLst>
          </p:cNvPr>
          <p:cNvSpPr txBox="1"/>
          <p:nvPr/>
        </p:nvSpPr>
        <p:spPr>
          <a:xfrm>
            <a:off x="4264014" y="6196014"/>
            <a:ext cx="2754504" cy="400110"/>
          </a:xfrm>
          <a:prstGeom prst="rect">
            <a:avLst/>
          </a:prstGeom>
          <a:noFill/>
        </p:spPr>
        <p:txBody>
          <a:bodyPr wrap="square" rtlCol="0">
            <a:spAutoFit/>
          </a:bodyPr>
          <a:lstStyle/>
          <a:p>
            <a:r>
              <a:rPr lang="en-US" sz="2000" dirty="0">
                <a:solidFill>
                  <a:schemeClr val="tx2">
                    <a:lumMod val="75000"/>
                  </a:schemeClr>
                </a:solidFill>
              </a:rPr>
              <a:t>Faster Time to Market</a:t>
            </a:r>
          </a:p>
        </p:txBody>
      </p:sp>
      <p:pic>
        <p:nvPicPr>
          <p:cNvPr id="11" name="Picture 10">
            <a:extLst>
              <a:ext uri="{FF2B5EF4-FFF2-40B4-BE49-F238E27FC236}">
                <a16:creationId xmlns:a16="http://schemas.microsoft.com/office/drawing/2014/main" id="{83D85C46-DFC4-47A8-8109-149245D02085}"/>
              </a:ext>
            </a:extLst>
          </p:cNvPr>
          <p:cNvPicPr>
            <a:picLocks noChangeAspect="1"/>
          </p:cNvPicPr>
          <p:nvPr/>
        </p:nvPicPr>
        <p:blipFill>
          <a:blip r:embed="rId4" cstate="print"/>
          <a:stretch>
            <a:fillRect/>
          </a:stretch>
        </p:blipFill>
        <p:spPr>
          <a:xfrm>
            <a:off x="5034515" y="5214788"/>
            <a:ext cx="981226" cy="981226"/>
          </a:xfrm>
          <a:prstGeom prst="rect">
            <a:avLst/>
          </a:prstGeom>
        </p:spPr>
      </p:pic>
      <p:sp>
        <p:nvSpPr>
          <p:cNvPr id="12" name="TextBox 11">
            <a:extLst>
              <a:ext uri="{FF2B5EF4-FFF2-40B4-BE49-F238E27FC236}">
                <a16:creationId xmlns:a16="http://schemas.microsoft.com/office/drawing/2014/main" id="{BAD473CB-2EA0-411B-A331-541A524CAE9C}"/>
              </a:ext>
            </a:extLst>
          </p:cNvPr>
          <p:cNvSpPr txBox="1"/>
          <p:nvPr/>
        </p:nvSpPr>
        <p:spPr>
          <a:xfrm>
            <a:off x="9087000" y="6145946"/>
            <a:ext cx="1813604" cy="400110"/>
          </a:xfrm>
          <a:prstGeom prst="rect">
            <a:avLst/>
          </a:prstGeom>
          <a:noFill/>
        </p:spPr>
        <p:txBody>
          <a:bodyPr wrap="square" rtlCol="0">
            <a:spAutoFit/>
          </a:bodyPr>
          <a:lstStyle/>
          <a:p>
            <a:r>
              <a:rPr lang="en-US" sz="2000" dirty="0">
                <a:solidFill>
                  <a:schemeClr val="tx2">
                    <a:lumMod val="75000"/>
                  </a:schemeClr>
                </a:solidFill>
              </a:rPr>
              <a:t>Full Control</a:t>
            </a:r>
          </a:p>
        </p:txBody>
      </p:sp>
    </p:spTree>
    <p:extLst>
      <p:ext uri="{BB962C8B-B14F-4D97-AF65-F5344CB8AC3E}">
        <p14:creationId xmlns:p14="http://schemas.microsoft.com/office/powerpoint/2010/main" val="367878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09F25-2283-454B-9910-4677B1BEA242}"/>
              </a:ext>
            </a:extLst>
          </p:cNvPr>
          <p:cNvSpPr>
            <a:spLocks noGrp="1"/>
          </p:cNvSpPr>
          <p:nvPr>
            <p:ph type="title"/>
          </p:nvPr>
        </p:nvSpPr>
        <p:spPr/>
        <p:txBody>
          <a:bodyPr>
            <a:normAutofit/>
          </a:bodyPr>
          <a:lstStyle/>
          <a:p>
            <a:r>
              <a:rPr lang="en-US" dirty="0">
                <a:latin typeface="+mj-lt"/>
              </a:rPr>
              <a:t>Introducing SecurePro</a:t>
            </a:r>
          </a:p>
        </p:txBody>
      </p:sp>
      <p:sp>
        <p:nvSpPr>
          <p:cNvPr id="3" name="Footer Placeholder 2">
            <a:extLst>
              <a:ext uri="{FF2B5EF4-FFF2-40B4-BE49-F238E27FC236}">
                <a16:creationId xmlns:a16="http://schemas.microsoft.com/office/drawing/2014/main" id="{5AECC58E-CAC8-4864-8C55-A18447F3D8BA}"/>
              </a:ext>
            </a:extLst>
          </p:cNvPr>
          <p:cNvSpPr>
            <a:spLocks noGrp="1"/>
          </p:cNvSpPr>
          <p:nvPr>
            <p:ph type="ftr" sz="quarter" idx="11"/>
          </p:nvPr>
        </p:nvSpPr>
        <p:spPr/>
        <p:txBody>
          <a:bodyPr/>
          <a:lstStyle/>
          <a:p>
            <a:r>
              <a:rPr lang="en-US"/>
              <a:t>SmartBear Confidential and Proprietary </a:t>
            </a:r>
            <a:endParaRPr lang="en-US" dirty="0"/>
          </a:p>
        </p:txBody>
      </p:sp>
    </p:spTree>
    <p:extLst>
      <p:ext uri="{BB962C8B-B14F-4D97-AF65-F5344CB8AC3E}">
        <p14:creationId xmlns:p14="http://schemas.microsoft.com/office/powerpoint/2010/main" val="3122469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6">
            <a:extLst>
              <a:ext uri="{FF2B5EF4-FFF2-40B4-BE49-F238E27FC236}">
                <a16:creationId xmlns:a16="http://schemas.microsoft.com/office/drawing/2014/main" id="{FC018F55-3AA9-42AF-9627-DAA85B12E442}"/>
              </a:ext>
            </a:extLst>
          </p:cNvPr>
          <p:cNvSpPr txBox="1">
            <a:spLocks/>
          </p:cNvSpPr>
          <p:nvPr/>
        </p:nvSpPr>
        <p:spPr>
          <a:xfrm>
            <a:off x="719403" y="493383"/>
            <a:ext cx="10753195" cy="480053"/>
          </a:xfrm>
          <a:prstGeom prst="rect">
            <a:avLst/>
          </a:prstGeom>
        </p:spPr>
        <p:txBody>
          <a:bodyPr vert="horz" lIns="0" tIns="0" rIns="0" bIns="0" rtlCol="0" anchor="t" anchorCtr="0">
            <a:normAutofit fontScale="97500"/>
          </a:bodyPr>
          <a:lstStyle>
            <a:lvl1pPr algn="l" defTabSz="457200" rtl="0" eaLnBrk="1" latinLnBrk="0" hangingPunct="1">
              <a:spcBef>
                <a:spcPct val="0"/>
              </a:spcBef>
              <a:buNone/>
              <a:defRPr sz="3200" b="1" i="0" kern="1200">
                <a:solidFill>
                  <a:schemeClr val="tx2">
                    <a:lumMod val="75000"/>
                  </a:schemeClr>
                </a:solidFill>
                <a:latin typeface="Avenir Next Demi Bold"/>
                <a:ea typeface="+mj-ea"/>
                <a:cs typeface="Avenir Next Demi Bold"/>
              </a:defRPr>
            </a:lvl1pPr>
          </a:lstStyle>
          <a:p>
            <a:r>
              <a:rPr lang="en-US" sz="2900" dirty="0">
                <a:latin typeface="+mj-lt"/>
              </a:rPr>
              <a:t>Companies Entering the Platform Ecosystem</a:t>
            </a:r>
          </a:p>
        </p:txBody>
      </p:sp>
      <p:pic>
        <p:nvPicPr>
          <p:cNvPr id="6" name="Picture 5">
            <a:extLst>
              <a:ext uri="{FF2B5EF4-FFF2-40B4-BE49-F238E27FC236}">
                <a16:creationId xmlns:a16="http://schemas.microsoft.com/office/drawing/2014/main" id="{74515FCB-E8D4-40DF-B546-7B93F0232E6D}"/>
              </a:ext>
            </a:extLst>
          </p:cNvPr>
          <p:cNvPicPr>
            <a:picLocks noChangeAspect="1"/>
          </p:cNvPicPr>
          <p:nvPr/>
        </p:nvPicPr>
        <p:blipFill>
          <a:blip r:embed="rId2"/>
          <a:stretch>
            <a:fillRect/>
          </a:stretch>
        </p:blipFill>
        <p:spPr>
          <a:xfrm>
            <a:off x="719404" y="1326750"/>
            <a:ext cx="5206648" cy="49910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12D42FD1-5B58-40DC-AF55-FF5C6D84C8E6}"/>
              </a:ext>
            </a:extLst>
          </p:cNvPr>
          <p:cNvPicPr>
            <a:picLocks noChangeAspect="1"/>
          </p:cNvPicPr>
          <p:nvPr/>
        </p:nvPicPr>
        <p:blipFill>
          <a:blip r:embed="rId3"/>
          <a:stretch>
            <a:fillRect/>
          </a:stretch>
        </p:blipFill>
        <p:spPr>
          <a:xfrm>
            <a:off x="1829591" y="2430798"/>
            <a:ext cx="9741724" cy="19411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FBFB4EF6-5814-462F-8075-F66286138051}"/>
              </a:ext>
            </a:extLst>
          </p:cNvPr>
          <p:cNvPicPr>
            <a:picLocks noChangeAspect="1"/>
          </p:cNvPicPr>
          <p:nvPr/>
        </p:nvPicPr>
        <p:blipFill>
          <a:blip r:embed="rId4"/>
          <a:stretch>
            <a:fillRect/>
          </a:stretch>
        </p:blipFill>
        <p:spPr>
          <a:xfrm>
            <a:off x="5627827" y="3401385"/>
            <a:ext cx="5844771" cy="280548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252EC50-9DE7-48E8-BDA5-729214DCD98D}"/>
              </a:ext>
            </a:extLst>
          </p:cNvPr>
          <p:cNvPicPr>
            <a:picLocks noChangeAspect="1"/>
          </p:cNvPicPr>
          <p:nvPr/>
        </p:nvPicPr>
        <p:blipFill>
          <a:blip r:embed="rId5"/>
          <a:stretch>
            <a:fillRect/>
          </a:stretch>
        </p:blipFill>
        <p:spPr>
          <a:xfrm>
            <a:off x="9767944" y="26845"/>
            <a:ext cx="2424056" cy="626626"/>
          </a:xfrm>
          <a:prstGeom prst="rect">
            <a:avLst/>
          </a:prstGeom>
        </p:spPr>
      </p:pic>
    </p:spTree>
    <p:extLst>
      <p:ext uri="{BB962C8B-B14F-4D97-AF65-F5344CB8AC3E}">
        <p14:creationId xmlns:p14="http://schemas.microsoft.com/office/powerpoint/2010/main" val="4175975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943" y="410164"/>
            <a:ext cx="8517467" cy="715343"/>
          </a:xfrm>
        </p:spPr>
        <p:txBody>
          <a:bodyPr>
            <a:normAutofit/>
          </a:bodyPr>
          <a:lstStyle/>
          <a:p>
            <a:r>
              <a:rPr lang="en-US" sz="2900" b="1" dirty="0">
                <a:solidFill>
                  <a:schemeClr val="tx2">
                    <a:lumMod val="75000"/>
                  </a:schemeClr>
                </a:solidFill>
                <a:ea typeface="Open Sans" panose="020B0606030504020204" pitchFamily="34" charset="0"/>
                <a:cs typeface="Open Sans" panose="020B0606030504020204" pitchFamily="34" charset="0"/>
              </a:rPr>
              <a:t>Introduction to Secure Pro</a:t>
            </a:r>
          </a:p>
        </p:txBody>
      </p:sp>
      <p:sp>
        <p:nvSpPr>
          <p:cNvPr id="5" name="Content Placeholder 3"/>
          <p:cNvSpPr txBox="1">
            <a:spLocks/>
          </p:cNvSpPr>
          <p:nvPr/>
        </p:nvSpPr>
        <p:spPr>
          <a:xfrm>
            <a:off x="587707" y="1260505"/>
            <a:ext cx="8965083" cy="5798510"/>
          </a:xfrm>
          <a:prstGeom prst="rect">
            <a:avLst/>
          </a:prstGeom>
        </p:spPr>
        <p:txBody>
          <a:bodyPr vert="horz" wrap="square" lIns="0" tIns="45720" rIns="91440" bIns="45720" rtlCol="0">
            <a:spAutoFit/>
          </a:bodyPr>
          <a:lstStyle>
            <a:lvl1pPr marL="342900" indent="-342900" algn="l" defTabSz="457200" rtl="0" eaLnBrk="1" latinLnBrk="0" hangingPunct="1">
              <a:spcBef>
                <a:spcPct val="20000"/>
              </a:spcBef>
              <a:buFont typeface="Arial"/>
              <a:buChar char="•"/>
              <a:defRPr sz="2800" b="0" i="0" kern="1200" baseline="0">
                <a:solidFill>
                  <a:schemeClr val="tx2">
                    <a:lumMod val="75000"/>
                  </a:schemeClr>
                </a:solidFill>
                <a:latin typeface="Proxima Nova Regular"/>
                <a:ea typeface="+mn-ea"/>
                <a:cs typeface="Proxima Nova Regular"/>
              </a:defRPr>
            </a:lvl1pPr>
            <a:lvl2pPr marL="742950" indent="-285750" algn="l" defTabSz="457200" rtl="0" eaLnBrk="1" latinLnBrk="0" hangingPunct="1">
              <a:spcBef>
                <a:spcPct val="20000"/>
              </a:spcBef>
              <a:buFont typeface="Arial"/>
              <a:buChar char="–"/>
              <a:defRPr sz="2400" kern="1200">
                <a:solidFill>
                  <a:schemeClr val="tx2">
                    <a:lumMod val="75000"/>
                  </a:schemeClr>
                </a:solidFill>
                <a:latin typeface="Proxima Nova Bold"/>
                <a:ea typeface="+mn-ea"/>
                <a:cs typeface="Proxima Nova Bold"/>
              </a:defRPr>
            </a:lvl2pPr>
            <a:lvl3pPr marL="1143000" indent="-228600" algn="l" defTabSz="457200" rtl="0" eaLnBrk="1" latinLnBrk="0" hangingPunct="1">
              <a:spcBef>
                <a:spcPct val="20000"/>
              </a:spcBef>
              <a:buFont typeface="Arial"/>
              <a:buChar char="•"/>
              <a:defRPr sz="2000" kern="1200" baseline="0">
                <a:solidFill>
                  <a:schemeClr val="tx2">
                    <a:lumMod val="75000"/>
                  </a:schemeClr>
                </a:solidFill>
                <a:latin typeface="Proxima Nova Bold"/>
                <a:ea typeface="+mn-ea"/>
                <a:cs typeface="Proxima Nova Bold"/>
              </a:defRPr>
            </a:lvl3pPr>
            <a:lvl4pPr marL="1600200" indent="-228600" algn="l" defTabSz="457200" rtl="0" eaLnBrk="1" latinLnBrk="0" hangingPunct="1">
              <a:spcBef>
                <a:spcPct val="20000"/>
              </a:spcBef>
              <a:buFont typeface="Arial"/>
              <a:buChar char="–"/>
              <a:defRPr sz="2000" kern="1200">
                <a:solidFill>
                  <a:schemeClr val="tx2">
                    <a:lumMod val="75000"/>
                  </a:schemeClr>
                </a:solidFill>
                <a:latin typeface="Proxima Nova Bold"/>
                <a:ea typeface="+mn-ea"/>
                <a:cs typeface="Proxima Nova Bold"/>
              </a:defRPr>
            </a:lvl4pPr>
            <a:lvl5pPr marL="2057400" indent="-228600" algn="l" defTabSz="457200" rtl="0" eaLnBrk="1" latinLnBrk="0" hangingPunct="1">
              <a:spcBef>
                <a:spcPct val="20000"/>
              </a:spcBef>
              <a:buFont typeface="Arial"/>
              <a:buChar char="»"/>
              <a:defRPr sz="2000" kern="1200">
                <a:solidFill>
                  <a:schemeClr val="tx2">
                    <a:lumMod val="75000"/>
                  </a:schemeClr>
                </a:solidFill>
                <a:latin typeface="Proxima Nova Bold"/>
                <a:ea typeface="+mn-ea"/>
                <a:cs typeface="Proxima Nova Bol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latin typeface="+mn-lt"/>
                <a:ea typeface="Open Sans" panose="020B0606030504020204" pitchFamily="34" charset="0"/>
                <a:cs typeface="Open Sans" panose="020B0606030504020204" pitchFamily="34" charset="0"/>
              </a:rPr>
              <a:t>What is it? </a:t>
            </a:r>
          </a:p>
          <a:p>
            <a:pPr marL="0" indent="0">
              <a:buNone/>
            </a:pPr>
            <a:r>
              <a:rPr lang="en-US" sz="2400" b="1" dirty="0">
                <a:latin typeface="+mn-lt"/>
                <a:ea typeface="Open Sans" panose="020B0606030504020204" pitchFamily="34" charset="0"/>
                <a:cs typeface="Open Sans" panose="020B0606030504020204" pitchFamily="34" charset="0"/>
              </a:rPr>
              <a:t>	</a:t>
            </a:r>
            <a:r>
              <a:rPr lang="en-US" sz="2400" dirty="0">
                <a:latin typeface="+mn-lt"/>
                <a:ea typeface="Open Sans" panose="020B0606030504020204" pitchFamily="34" charset="0"/>
                <a:cs typeface="Open Sans" panose="020B0606030504020204" pitchFamily="34" charset="0"/>
              </a:rPr>
              <a:t>Secure Pro is a powerful approach to API security, combining data driven testing with automated scanning capabilities to empower teams of testers to seamlessly check the safety of their APIs as part of their existing continuous delivery process. </a:t>
            </a:r>
          </a:p>
          <a:p>
            <a:pPr marL="0" indent="0">
              <a:buNone/>
            </a:pPr>
            <a:endParaRPr lang="en-US" sz="2400" b="1" dirty="0">
              <a:latin typeface="+mn-lt"/>
              <a:ea typeface="Open Sans" panose="020B0606030504020204" pitchFamily="34" charset="0"/>
              <a:cs typeface="Open Sans" panose="020B0606030504020204" pitchFamily="34" charset="0"/>
            </a:endParaRPr>
          </a:p>
          <a:p>
            <a:r>
              <a:rPr lang="en-US" sz="2400" b="1" dirty="0">
                <a:latin typeface="+mn-lt"/>
                <a:ea typeface="Open Sans" panose="020B0606030504020204" pitchFamily="34" charset="0"/>
                <a:cs typeface="Open Sans" panose="020B0606030504020204" pitchFamily="34" charset="0"/>
              </a:rPr>
              <a:t>Benefits of using Secure Pro:</a:t>
            </a:r>
          </a:p>
          <a:p>
            <a:pPr lvl="1">
              <a:buFont typeface="Courier New" panose="02070309020205020404" pitchFamily="49" charset="0"/>
              <a:buChar char="o"/>
            </a:pPr>
            <a:r>
              <a:rPr lang="en-US" dirty="0">
                <a:latin typeface="+mn-lt"/>
                <a:ea typeface="Open Sans" panose="020B0606030504020204" pitchFamily="34" charset="0"/>
                <a:cs typeface="Open Sans" panose="020B0606030504020204" pitchFamily="34" charset="0"/>
              </a:rPr>
              <a:t>Test the security of both REST and SOAP services</a:t>
            </a:r>
          </a:p>
          <a:p>
            <a:pPr lvl="1">
              <a:buFont typeface="Courier New" panose="02070309020205020404" pitchFamily="49" charset="0"/>
              <a:buChar char="o"/>
            </a:pPr>
            <a:r>
              <a:rPr lang="en-US" dirty="0">
                <a:latin typeface="+mn-lt"/>
                <a:ea typeface="Open Sans" panose="020B0606030504020204" pitchFamily="34" charset="0"/>
                <a:cs typeface="Open Sans" panose="020B0606030504020204" pitchFamily="34" charset="0"/>
              </a:rPr>
              <a:t>Catch server-side configuration errors resulting from invalid data</a:t>
            </a:r>
          </a:p>
          <a:p>
            <a:pPr lvl="1">
              <a:buFont typeface="Courier New" panose="02070309020205020404" pitchFamily="49" charset="0"/>
              <a:buChar char="o"/>
            </a:pPr>
            <a:r>
              <a:rPr lang="en-US" dirty="0">
                <a:latin typeface="+mn-lt"/>
                <a:ea typeface="Open Sans" panose="020B0606030504020204" pitchFamily="34" charset="0"/>
                <a:cs typeface="Open Sans" panose="020B0606030504020204" pitchFamily="34" charset="0"/>
              </a:rPr>
              <a:t>Check for sensitive file exposure on servers</a:t>
            </a:r>
          </a:p>
          <a:p>
            <a:pPr lvl="1">
              <a:buFont typeface="Courier New" panose="02070309020205020404" pitchFamily="49" charset="0"/>
              <a:buChar char="o"/>
            </a:pPr>
            <a:r>
              <a:rPr lang="en-US" dirty="0">
                <a:latin typeface="+mn-lt"/>
                <a:ea typeface="Open Sans" panose="020B0606030504020204" pitchFamily="34" charset="0"/>
                <a:cs typeface="Open Sans" panose="020B0606030504020204" pitchFamily="34" charset="0"/>
              </a:rPr>
              <a:t>Validate that tests do not contain weak authentication</a:t>
            </a:r>
          </a:p>
          <a:p>
            <a:pPr>
              <a:spcBef>
                <a:spcPts val="1200"/>
              </a:spcBef>
            </a:pPr>
            <a:endParaRPr lang="en-US" sz="1800" b="1" dirty="0">
              <a:latin typeface="+mn-lt"/>
              <a:ea typeface="Open Sans" panose="020B0606030504020204" pitchFamily="34" charset="0"/>
              <a:cs typeface="Open Sans" panose="020B0606030504020204" pitchFamily="34" charset="0"/>
            </a:endParaRPr>
          </a:p>
          <a:p>
            <a:pPr lvl="1">
              <a:spcBef>
                <a:spcPts val="1200"/>
              </a:spcBef>
            </a:pPr>
            <a:endParaRPr lang="en-US" sz="1600" dirty="0">
              <a:latin typeface="+mn-lt"/>
              <a:ea typeface="Open Sans" panose="020B0606030504020204" pitchFamily="34" charset="0"/>
              <a:cs typeface="Open Sans" panose="020B0606030504020204" pitchFamily="34" charset="0"/>
            </a:endParaRPr>
          </a:p>
          <a:p>
            <a:pPr lvl="1">
              <a:spcAft>
                <a:spcPts val="600"/>
              </a:spcAft>
              <a:buFont typeface="Courier New" panose="02070309020205020404" pitchFamily="49" charset="0"/>
              <a:buChar char="o"/>
            </a:pPr>
            <a:endParaRPr lang="en-US" sz="1600" dirty="0">
              <a:latin typeface="+mn-lt"/>
              <a:ea typeface="Open Sans" panose="020B0606030504020204" pitchFamily="34" charset="0"/>
              <a:cs typeface="Open Sans" panose="020B0606030504020204" pitchFamily="34" charset="0"/>
            </a:endParaRPr>
          </a:p>
        </p:txBody>
      </p:sp>
      <p:pic>
        <p:nvPicPr>
          <p:cNvPr id="17" name="Picture 16">
            <a:extLst>
              <a:ext uri="{FF2B5EF4-FFF2-40B4-BE49-F238E27FC236}">
                <a16:creationId xmlns:a16="http://schemas.microsoft.com/office/drawing/2014/main" id="{EDFF039E-F4C8-46BC-A62C-6926DEE74D48}"/>
              </a:ext>
            </a:extLst>
          </p:cNvPr>
          <p:cNvPicPr>
            <a:picLocks noChangeAspect="1"/>
          </p:cNvPicPr>
          <p:nvPr/>
        </p:nvPicPr>
        <p:blipFill>
          <a:blip r:embed="rId3"/>
          <a:stretch>
            <a:fillRect/>
          </a:stretch>
        </p:blipFill>
        <p:spPr>
          <a:xfrm>
            <a:off x="9735393" y="2439"/>
            <a:ext cx="2424056" cy="626626"/>
          </a:xfrm>
          <a:prstGeom prst="rect">
            <a:avLst/>
          </a:prstGeom>
        </p:spPr>
      </p:pic>
    </p:spTree>
    <p:extLst>
      <p:ext uri="{BB962C8B-B14F-4D97-AF65-F5344CB8AC3E}">
        <p14:creationId xmlns:p14="http://schemas.microsoft.com/office/powerpoint/2010/main" val="3102919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4860" y="6289179"/>
            <a:ext cx="1677336" cy="57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288633" y="6233711"/>
            <a:ext cx="1677336" cy="57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19881" y="4651513"/>
            <a:ext cx="1515660" cy="2211143"/>
            <a:chOff x="588814" y="1269305"/>
            <a:chExt cx="2103605" cy="2531730"/>
          </a:xfrm>
        </p:grpSpPr>
        <p:grpSp>
          <p:nvGrpSpPr>
            <p:cNvPr id="22" name="Group 21"/>
            <p:cNvGrpSpPr/>
            <p:nvPr/>
          </p:nvGrpSpPr>
          <p:grpSpPr>
            <a:xfrm>
              <a:off x="588814" y="1269305"/>
              <a:ext cx="2103605" cy="2531730"/>
              <a:chOff x="588814" y="1269305"/>
              <a:chExt cx="2103605" cy="2531730"/>
            </a:xfrm>
          </p:grpSpPr>
          <p:sp>
            <p:nvSpPr>
              <p:cNvPr id="78" name="Rectangle 77"/>
              <p:cNvSpPr/>
              <p:nvPr/>
            </p:nvSpPr>
            <p:spPr>
              <a:xfrm>
                <a:off x="595794" y="1269305"/>
                <a:ext cx="2094784" cy="2531730"/>
              </a:xfrm>
              <a:prstGeom prst="rect">
                <a:avLst/>
              </a:prstGeom>
              <a:noFill/>
              <a:ln>
                <a:solidFill>
                  <a:srgbClr val="7BB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Proxima Nova" charset="0"/>
                  <a:ea typeface="Proxima Nova" charset="0"/>
                  <a:cs typeface="Proxima Nova" charset="0"/>
                </a:endParaRPr>
              </a:p>
            </p:txBody>
          </p:sp>
          <p:sp>
            <p:nvSpPr>
              <p:cNvPr id="3" name="Rectangle 2"/>
              <p:cNvSpPr/>
              <p:nvPr/>
            </p:nvSpPr>
            <p:spPr>
              <a:xfrm>
                <a:off x="588814" y="1271239"/>
                <a:ext cx="2103605" cy="669073"/>
              </a:xfrm>
              <a:prstGeom prst="rect">
                <a:avLst/>
              </a:prstGeom>
              <a:solidFill>
                <a:srgbClr val="7BB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latin typeface="Proxima Nova" charset="0"/>
                  <a:ea typeface="Proxima Nova" charset="0"/>
                  <a:cs typeface="Proxima Nova" charset="0"/>
                </a:endParaRPr>
              </a:p>
              <a:p>
                <a:pPr algn="ctr"/>
                <a:r>
                  <a:rPr lang="en-US" sz="1400" dirty="0">
                    <a:latin typeface="Proxima Nova" charset="0"/>
                    <a:ea typeface="Proxima Nova" charset="0"/>
                    <a:cs typeface="Proxima Nova" charset="0"/>
                  </a:rPr>
                  <a:t>HEALTH SCIENCES</a:t>
                </a:r>
              </a:p>
              <a:p>
                <a:pPr algn="ctr"/>
                <a:endParaRPr lang="en-US" sz="600" dirty="0">
                  <a:latin typeface="Proxima Nova" charset="0"/>
                  <a:ea typeface="Proxima Nova" charset="0"/>
                  <a:cs typeface="Proxima Nova" charset="0"/>
                </a:endParaRPr>
              </a:p>
            </p:txBody>
          </p:sp>
        </p:grpSp>
        <p:pic>
          <p:nvPicPr>
            <p:cNvPr id="95" name="Picture 17" descr="http://smartbear.com/i/oldsite/logos/pfizer.gif"/>
            <p:cNvPicPr>
              <a:picLocks noChangeAspect="1" noChangeArrowheads="1"/>
            </p:cNvPicPr>
            <p:nvPr/>
          </p:nvPicPr>
          <p:blipFill>
            <a:blip r:embed="rId2" r:link="rId3" cstate="screen">
              <a:extLst>
                <a:ext uri="{28A0092B-C50C-407E-A947-70E740481C1C}">
                  <a14:useLocalDpi xmlns:a14="http://schemas.microsoft.com/office/drawing/2010/main"/>
                </a:ext>
              </a:extLst>
            </a:blip>
            <a:srcRect/>
            <a:stretch>
              <a:fillRect/>
            </a:stretch>
          </p:blipFill>
          <p:spPr bwMode="auto">
            <a:xfrm>
              <a:off x="938650" y="2170453"/>
              <a:ext cx="457280" cy="280209"/>
            </a:xfrm>
            <a:prstGeom prst="rect">
              <a:avLst/>
            </a:prstGeom>
            <a:noFill/>
            <a:ln w="9525">
              <a:noFill/>
              <a:miter lim="800000"/>
              <a:headEnd/>
              <a:tailEnd/>
            </a:ln>
          </p:spPr>
        </p:pic>
        <p:pic>
          <p:nvPicPr>
            <p:cNvPr id="96" name="Picture 10"/>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8474" y="3196763"/>
              <a:ext cx="743133" cy="446649"/>
            </a:xfrm>
            <a:prstGeom prst="rect">
              <a:avLst/>
            </a:prstGeom>
            <a:noFill/>
            <a:ln w="9525">
              <a:noFill/>
              <a:miter lim="800000"/>
              <a:headEnd/>
              <a:tailEnd/>
            </a:ln>
          </p:spPr>
        </p:pic>
        <p:pic>
          <p:nvPicPr>
            <p:cNvPr id="97" name="Picture 1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38786" y="2138831"/>
              <a:ext cx="739826" cy="311831"/>
            </a:xfrm>
            <a:prstGeom prst="rect">
              <a:avLst/>
            </a:prstGeom>
            <a:noFill/>
            <a:ln w="9525">
              <a:noFill/>
              <a:miter lim="800000"/>
              <a:headEnd/>
              <a:tailEnd/>
            </a:ln>
          </p:spPr>
        </p:pic>
        <p:pic>
          <p:nvPicPr>
            <p:cNvPr id="98" name="Picture 9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18004" y="3182734"/>
              <a:ext cx="781391" cy="374130"/>
            </a:xfrm>
            <a:prstGeom prst="rect">
              <a:avLst/>
            </a:prstGeom>
          </p:spPr>
        </p:pic>
        <p:pic>
          <p:nvPicPr>
            <p:cNvPr id="99" name="Picture 9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72964" y="2550685"/>
              <a:ext cx="646112" cy="552850"/>
            </a:xfrm>
            <a:prstGeom prst="rect">
              <a:avLst/>
            </a:prstGeom>
          </p:spPr>
        </p:pic>
        <p:pic>
          <p:nvPicPr>
            <p:cNvPr id="100" name="Picture 4" descr="Image result for american heart association"/>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772752" y="2651427"/>
              <a:ext cx="883093" cy="3513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 name="Group 156"/>
          <p:cNvGrpSpPr/>
          <p:nvPr/>
        </p:nvGrpSpPr>
        <p:grpSpPr>
          <a:xfrm>
            <a:off x="6098400" y="4651513"/>
            <a:ext cx="1515660" cy="2211143"/>
            <a:chOff x="2793039" y="1269305"/>
            <a:chExt cx="2120228" cy="2531730"/>
          </a:xfrm>
        </p:grpSpPr>
        <p:grpSp>
          <p:nvGrpSpPr>
            <p:cNvPr id="89" name="Group 88"/>
            <p:cNvGrpSpPr/>
            <p:nvPr/>
          </p:nvGrpSpPr>
          <p:grpSpPr>
            <a:xfrm>
              <a:off x="2793039" y="1269305"/>
              <a:ext cx="2120228" cy="2531730"/>
              <a:chOff x="2793039" y="1269305"/>
              <a:chExt cx="2120228" cy="2531730"/>
            </a:xfrm>
          </p:grpSpPr>
          <p:sp>
            <p:nvSpPr>
              <p:cNvPr id="79" name="Rectangle 78"/>
              <p:cNvSpPr/>
              <p:nvPr/>
            </p:nvSpPr>
            <p:spPr>
              <a:xfrm>
                <a:off x="2801860" y="1269305"/>
                <a:ext cx="2101764" cy="2531730"/>
              </a:xfrm>
              <a:prstGeom prst="rect">
                <a:avLst/>
              </a:prstGeom>
              <a:noFill/>
              <a:ln>
                <a:solidFill>
                  <a:srgbClr val="2586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Proxima Nova" charset="0"/>
                  <a:ea typeface="Proxima Nova" charset="0"/>
                  <a:cs typeface="Proxima Nova" charset="0"/>
                </a:endParaRPr>
              </a:p>
            </p:txBody>
          </p:sp>
          <p:sp>
            <p:nvSpPr>
              <p:cNvPr id="74" name="Rectangle 73"/>
              <p:cNvSpPr/>
              <p:nvPr/>
            </p:nvSpPr>
            <p:spPr>
              <a:xfrm>
                <a:off x="2793039" y="1271238"/>
                <a:ext cx="2120228" cy="669073"/>
              </a:xfrm>
              <a:prstGeom prst="rect">
                <a:avLst/>
              </a:prstGeom>
              <a:solidFill>
                <a:srgbClr val="2586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Proxima Nova" charset="0"/>
                  <a:ea typeface="Proxima Nova" charset="0"/>
                  <a:cs typeface="Proxima Nova" charset="0"/>
                </a:endParaRPr>
              </a:p>
              <a:p>
                <a:pPr algn="ctr"/>
                <a:r>
                  <a:rPr lang="en-US" sz="1400" dirty="0">
                    <a:solidFill>
                      <a:schemeClr val="bg1"/>
                    </a:solidFill>
                    <a:latin typeface="Proxima Nova" charset="0"/>
                    <a:ea typeface="Proxima Nova" charset="0"/>
                    <a:cs typeface="Proxima Nova" charset="0"/>
                  </a:rPr>
                  <a:t>TELECOM</a:t>
                </a:r>
              </a:p>
              <a:p>
                <a:pPr algn="ctr"/>
                <a:endParaRPr lang="en-US" sz="1600" dirty="0">
                  <a:solidFill>
                    <a:schemeClr val="bg1"/>
                  </a:solidFill>
                  <a:latin typeface="Proxima Nova" charset="0"/>
                  <a:ea typeface="Proxima Nova" charset="0"/>
                  <a:cs typeface="Proxima Nova" charset="0"/>
                </a:endParaRPr>
              </a:p>
            </p:txBody>
          </p:sp>
        </p:grpSp>
        <p:pic>
          <p:nvPicPr>
            <p:cNvPr id="102" name="Picture 11" descr="http://smartbear.com/i/oldsite/logos/rim.gif"/>
            <p:cNvPicPr>
              <a:picLocks noChangeAspect="1" noChangeArrowheads="1"/>
            </p:cNvPicPr>
            <p:nvPr/>
          </p:nvPicPr>
          <p:blipFill>
            <a:blip r:embed="rId9" r:link="rId10" cstate="screen">
              <a:extLst>
                <a:ext uri="{28A0092B-C50C-407E-A947-70E740481C1C}">
                  <a14:useLocalDpi xmlns:a14="http://schemas.microsoft.com/office/drawing/2010/main"/>
                </a:ext>
              </a:extLst>
            </a:blip>
            <a:srcRect/>
            <a:stretch>
              <a:fillRect/>
            </a:stretch>
          </p:blipFill>
          <p:spPr bwMode="auto">
            <a:xfrm>
              <a:off x="3103626" y="2798746"/>
              <a:ext cx="475391" cy="214508"/>
            </a:xfrm>
            <a:prstGeom prst="rect">
              <a:avLst/>
            </a:prstGeom>
            <a:noFill/>
            <a:ln w="9525">
              <a:noFill/>
              <a:miter lim="800000"/>
              <a:headEnd/>
              <a:tailEnd/>
            </a:ln>
          </p:spPr>
        </p:pic>
        <p:pic>
          <p:nvPicPr>
            <p:cNvPr id="105" name="Picture 10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99560" y="2691982"/>
              <a:ext cx="682492" cy="307959"/>
            </a:xfrm>
            <a:prstGeom prst="rect">
              <a:avLst/>
            </a:prstGeom>
          </p:spPr>
        </p:pic>
        <p:pic>
          <p:nvPicPr>
            <p:cNvPr id="106" name="Picture 10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04070" y="2136707"/>
              <a:ext cx="615663" cy="419173"/>
            </a:xfrm>
            <a:prstGeom prst="rect">
              <a:avLst/>
            </a:prstGeom>
          </p:spPr>
        </p:pic>
        <p:pic>
          <p:nvPicPr>
            <p:cNvPr id="108" name="Picture 10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985786" y="3300216"/>
              <a:ext cx="812940" cy="267864"/>
            </a:xfrm>
            <a:prstGeom prst="rect">
              <a:avLst/>
            </a:prstGeom>
          </p:spPr>
        </p:pic>
        <p:pic>
          <p:nvPicPr>
            <p:cNvPr id="109" name="Picture 10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82651" y="3166282"/>
              <a:ext cx="698347" cy="468217"/>
            </a:xfrm>
            <a:prstGeom prst="rect">
              <a:avLst/>
            </a:prstGeom>
          </p:spPr>
        </p:pic>
      </p:grpSp>
      <p:grpSp>
        <p:nvGrpSpPr>
          <p:cNvPr id="156" name="Group 155"/>
          <p:cNvGrpSpPr/>
          <p:nvPr/>
        </p:nvGrpSpPr>
        <p:grpSpPr>
          <a:xfrm>
            <a:off x="9132690" y="4651513"/>
            <a:ext cx="1515660" cy="2211143"/>
            <a:chOff x="5006085" y="1269305"/>
            <a:chExt cx="2110587" cy="2531730"/>
          </a:xfrm>
        </p:grpSpPr>
        <p:grpSp>
          <p:nvGrpSpPr>
            <p:cNvPr id="90" name="Group 89"/>
            <p:cNvGrpSpPr/>
            <p:nvPr/>
          </p:nvGrpSpPr>
          <p:grpSpPr>
            <a:xfrm>
              <a:off x="5006085" y="1269305"/>
              <a:ext cx="2110587" cy="2531730"/>
              <a:chOff x="5006085" y="1269305"/>
              <a:chExt cx="2110587" cy="2531730"/>
            </a:xfrm>
          </p:grpSpPr>
          <p:sp>
            <p:nvSpPr>
              <p:cNvPr id="80" name="Rectangle 79"/>
              <p:cNvSpPr/>
              <p:nvPr/>
            </p:nvSpPr>
            <p:spPr>
              <a:xfrm>
                <a:off x="5011224" y="1269305"/>
                <a:ext cx="2094784" cy="2531730"/>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Proxima Nova" charset="0"/>
                  <a:ea typeface="Proxima Nova" charset="0"/>
                  <a:cs typeface="Proxima Nova" charset="0"/>
                </a:endParaRPr>
              </a:p>
            </p:txBody>
          </p:sp>
          <p:sp>
            <p:nvSpPr>
              <p:cNvPr id="75" name="Rectangle 74"/>
              <p:cNvSpPr/>
              <p:nvPr/>
            </p:nvSpPr>
            <p:spPr>
              <a:xfrm>
                <a:off x="5006085" y="1271239"/>
                <a:ext cx="2110587" cy="66907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Proxima Nova" charset="0"/>
                  <a:ea typeface="Proxima Nova" charset="0"/>
                  <a:cs typeface="Proxima Nova" charset="0"/>
                </a:endParaRPr>
              </a:p>
              <a:p>
                <a:pPr algn="ctr"/>
                <a:r>
                  <a:rPr lang="en-US" sz="1600" dirty="0">
                    <a:solidFill>
                      <a:schemeClr val="bg1"/>
                    </a:solidFill>
                    <a:latin typeface="Proxima Nova" charset="0"/>
                    <a:ea typeface="Proxima Nova" charset="0"/>
                    <a:cs typeface="Proxima Nova" charset="0"/>
                  </a:rPr>
                  <a:t> </a:t>
                </a:r>
                <a:r>
                  <a:rPr lang="en-US" sz="1400" dirty="0">
                    <a:solidFill>
                      <a:schemeClr val="bg1"/>
                    </a:solidFill>
                    <a:latin typeface="Proxima Nova" charset="0"/>
                    <a:ea typeface="Proxima Nova" charset="0"/>
                    <a:cs typeface="Proxima Nova" charset="0"/>
                  </a:rPr>
                  <a:t>SOFTWARE</a:t>
                </a:r>
              </a:p>
              <a:p>
                <a:pPr algn="ctr"/>
                <a:endParaRPr lang="en-US" sz="1600" dirty="0">
                  <a:solidFill>
                    <a:schemeClr val="bg1"/>
                  </a:solidFill>
                  <a:latin typeface="Proxima Nova" charset="0"/>
                  <a:ea typeface="Proxima Nova" charset="0"/>
                  <a:cs typeface="Proxima Nova" charset="0"/>
                </a:endParaRPr>
              </a:p>
            </p:txBody>
          </p:sp>
        </p:grpSp>
        <p:pic>
          <p:nvPicPr>
            <p:cNvPr id="110" name="Picture 109" descr="http://smartbear.com/i/oldsite/logos/autodesk.gif"/>
            <p:cNvPicPr>
              <a:picLocks noChangeAspect="1" noChangeArrowheads="1"/>
            </p:cNvPicPr>
            <p:nvPr/>
          </p:nvPicPr>
          <p:blipFill>
            <a:blip r:embed="rId15" r:link="rId16" cstate="screen">
              <a:extLst>
                <a:ext uri="{28A0092B-C50C-407E-A947-70E740481C1C}">
                  <a14:useLocalDpi xmlns:a14="http://schemas.microsoft.com/office/drawing/2010/main"/>
                </a:ext>
              </a:extLst>
            </a:blip>
            <a:srcRect/>
            <a:stretch>
              <a:fillRect/>
            </a:stretch>
          </p:blipFill>
          <p:spPr bwMode="auto">
            <a:xfrm>
              <a:off x="6140701" y="3101030"/>
              <a:ext cx="772509" cy="137048"/>
            </a:xfrm>
            <a:prstGeom prst="rect">
              <a:avLst/>
            </a:prstGeom>
            <a:noFill/>
            <a:ln w="9525">
              <a:noFill/>
              <a:miter lim="800000"/>
              <a:headEnd/>
              <a:tailEnd/>
            </a:ln>
          </p:spPr>
        </p:pic>
        <p:pic>
          <p:nvPicPr>
            <p:cNvPr id="111" name="Picture 110" descr="Oracle Corp."/>
            <p:cNvPicPr>
              <a:picLocks noChangeAspect="1" noChangeArrowheads="1"/>
            </p:cNvPicPr>
            <p:nvPr/>
          </p:nvPicPr>
          <p:blipFill>
            <a:blip r:embed="rId17" r:link="rId18" cstate="screen">
              <a:extLst>
                <a:ext uri="{28A0092B-C50C-407E-A947-70E740481C1C}">
                  <a14:useLocalDpi xmlns:a14="http://schemas.microsoft.com/office/drawing/2010/main"/>
                </a:ext>
              </a:extLst>
            </a:blip>
            <a:srcRect/>
            <a:stretch>
              <a:fillRect/>
            </a:stretch>
          </p:blipFill>
          <p:spPr bwMode="auto">
            <a:xfrm>
              <a:off x="6123548" y="2115607"/>
              <a:ext cx="732937" cy="244978"/>
            </a:xfrm>
            <a:prstGeom prst="rect">
              <a:avLst/>
            </a:prstGeom>
            <a:noFill/>
            <a:ln w="9525">
              <a:noFill/>
              <a:miter lim="800000"/>
              <a:headEnd/>
              <a:tailEnd/>
            </a:ln>
          </p:spPr>
        </p:pic>
        <p:pic>
          <p:nvPicPr>
            <p:cNvPr id="112" name="Picture 126" descr="SAP India"/>
            <p:cNvPicPr>
              <a:picLocks noChangeAspect="1" noChangeArrowheads="1"/>
            </p:cNvPicPr>
            <p:nvPr/>
          </p:nvPicPr>
          <p:blipFill rotWithShape="1">
            <a:blip r:embed="rId19" r:link="rId20" cstate="screen">
              <a:extLst>
                <a:ext uri="{28A0092B-C50C-407E-A947-70E740481C1C}">
                  <a14:useLocalDpi xmlns:a14="http://schemas.microsoft.com/office/drawing/2010/main"/>
                </a:ext>
              </a:extLst>
            </a:blip>
            <a:srcRect l="26743" r="20584" b="14887"/>
            <a:stretch>
              <a:fillRect/>
            </a:stretch>
          </p:blipFill>
          <p:spPr bwMode="auto">
            <a:xfrm>
              <a:off x="5350993" y="2482928"/>
              <a:ext cx="536158" cy="289575"/>
            </a:xfrm>
            <a:prstGeom prst="rect">
              <a:avLst/>
            </a:prstGeom>
            <a:noFill/>
            <a:ln w="9525">
              <a:noFill/>
              <a:miter lim="800000"/>
              <a:headEnd/>
              <a:tailEnd/>
            </a:ln>
          </p:spPr>
        </p:pic>
        <p:pic>
          <p:nvPicPr>
            <p:cNvPr id="113" name="Picture 112" descr="http://smartbear.com/i/oldsite/logos/adobe.gif"/>
            <p:cNvPicPr>
              <a:picLocks noChangeAspect="1" noChangeArrowheads="1"/>
            </p:cNvPicPr>
            <p:nvPr/>
          </p:nvPicPr>
          <p:blipFill>
            <a:blip r:embed="rId21" r:link="rId22">
              <a:extLst>
                <a:ext uri="{28A0092B-C50C-407E-A947-70E740481C1C}">
                  <a14:useLocalDpi xmlns:a14="http://schemas.microsoft.com/office/drawing/2010/main"/>
                </a:ext>
              </a:extLst>
            </a:blip>
            <a:srcRect/>
            <a:stretch>
              <a:fillRect/>
            </a:stretch>
          </p:blipFill>
          <p:spPr bwMode="auto">
            <a:xfrm>
              <a:off x="6337026" y="2484631"/>
              <a:ext cx="288836" cy="396324"/>
            </a:xfrm>
            <a:prstGeom prst="rect">
              <a:avLst/>
            </a:prstGeom>
            <a:noFill/>
            <a:ln w="9525">
              <a:noFill/>
              <a:miter lim="800000"/>
              <a:headEnd/>
              <a:tailEnd/>
            </a:ln>
          </p:spPr>
        </p:pic>
        <p:pic>
          <p:nvPicPr>
            <p:cNvPr id="114" name="Picture 113" descr="http://smartbear.com/i/oldsite/logos/cognos.gif"/>
            <p:cNvPicPr>
              <a:picLocks noChangeAspect="1" noChangeArrowheads="1"/>
            </p:cNvPicPr>
            <p:nvPr/>
          </p:nvPicPr>
          <p:blipFill>
            <a:blip r:embed="rId23" r:link="rId24" cstate="screen">
              <a:extLst>
                <a:ext uri="{28A0092B-C50C-407E-A947-70E740481C1C}">
                  <a14:useLocalDpi xmlns:a14="http://schemas.microsoft.com/office/drawing/2010/main"/>
                </a:ext>
              </a:extLst>
            </a:blip>
            <a:srcRect/>
            <a:stretch>
              <a:fillRect/>
            </a:stretch>
          </p:blipFill>
          <p:spPr bwMode="auto">
            <a:xfrm>
              <a:off x="5198740" y="3486425"/>
              <a:ext cx="675451" cy="154923"/>
            </a:xfrm>
            <a:prstGeom prst="rect">
              <a:avLst/>
            </a:prstGeom>
            <a:noFill/>
            <a:ln w="9525">
              <a:noFill/>
              <a:miter lim="800000"/>
              <a:headEnd/>
              <a:tailEnd/>
            </a:ln>
          </p:spPr>
        </p:pic>
        <p:pic>
          <p:nvPicPr>
            <p:cNvPr id="115" name="Picture 14" descr="http://smartbear.com/i/oldsite/logos/sonic.gif"/>
            <p:cNvPicPr>
              <a:picLocks noChangeAspect="1" noChangeArrowheads="1"/>
            </p:cNvPicPr>
            <p:nvPr/>
          </p:nvPicPr>
          <p:blipFill>
            <a:blip r:embed="rId25" r:link="rId26" cstate="screen">
              <a:extLst>
                <a:ext uri="{28A0092B-C50C-407E-A947-70E740481C1C}">
                  <a14:useLocalDpi xmlns:a14="http://schemas.microsoft.com/office/drawing/2010/main"/>
                </a:ext>
              </a:extLst>
            </a:blip>
            <a:srcRect/>
            <a:stretch>
              <a:fillRect/>
            </a:stretch>
          </p:blipFill>
          <p:spPr bwMode="auto">
            <a:xfrm>
              <a:off x="6137321" y="3487996"/>
              <a:ext cx="763597" cy="147971"/>
            </a:xfrm>
            <a:prstGeom prst="rect">
              <a:avLst/>
            </a:prstGeom>
            <a:noFill/>
            <a:ln w="9525">
              <a:noFill/>
              <a:miter lim="800000"/>
              <a:headEnd/>
              <a:tailEnd/>
            </a:ln>
          </p:spPr>
        </p:pic>
        <p:pic>
          <p:nvPicPr>
            <p:cNvPr id="116" name="Picture 8" descr="Image result for workday"/>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a:stretch/>
          </p:blipFill>
          <p:spPr bwMode="auto">
            <a:xfrm>
              <a:off x="5172862" y="3006972"/>
              <a:ext cx="727205" cy="28163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7" descr="https://mran.revolutionanalytics.com/assets/img/MSFT_logo_rgb_C-Gray.3b156229.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5264528" y="2046976"/>
              <a:ext cx="847618" cy="3136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p:cNvGrpSpPr/>
          <p:nvPr/>
        </p:nvGrpSpPr>
        <p:grpSpPr>
          <a:xfrm>
            <a:off x="10649837" y="4651513"/>
            <a:ext cx="1515660" cy="2211143"/>
            <a:chOff x="7205064" y="1269306"/>
            <a:chExt cx="2113248" cy="2531730"/>
          </a:xfrm>
        </p:grpSpPr>
        <p:grpSp>
          <p:nvGrpSpPr>
            <p:cNvPr id="91" name="Group 90"/>
            <p:cNvGrpSpPr/>
            <p:nvPr/>
          </p:nvGrpSpPr>
          <p:grpSpPr>
            <a:xfrm>
              <a:off x="7205064" y="1269306"/>
              <a:ext cx="2113248" cy="2531730"/>
              <a:chOff x="7205064" y="1269306"/>
              <a:chExt cx="2113248" cy="2531730"/>
            </a:xfrm>
          </p:grpSpPr>
          <p:sp>
            <p:nvSpPr>
              <p:cNvPr id="81" name="Rectangle 80"/>
              <p:cNvSpPr/>
              <p:nvPr/>
            </p:nvSpPr>
            <p:spPr>
              <a:xfrm>
                <a:off x="7212151" y="1269306"/>
                <a:ext cx="2094784" cy="2531730"/>
              </a:xfrm>
              <a:prstGeom prst="rect">
                <a:avLst/>
              </a:prstGeom>
              <a:noFill/>
              <a:ln>
                <a:solidFill>
                  <a:srgbClr val="0B2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Proxima Nova" charset="0"/>
                  <a:ea typeface="Proxima Nova" charset="0"/>
                  <a:cs typeface="Proxima Nova" charset="0"/>
                </a:endParaRPr>
              </a:p>
            </p:txBody>
          </p:sp>
          <p:sp>
            <p:nvSpPr>
              <p:cNvPr id="76" name="Rectangle 75"/>
              <p:cNvSpPr/>
              <p:nvPr/>
            </p:nvSpPr>
            <p:spPr>
              <a:xfrm>
                <a:off x="7205064" y="1271238"/>
                <a:ext cx="2113248" cy="669073"/>
              </a:xfrm>
              <a:prstGeom prst="rect">
                <a:avLst/>
              </a:prstGeom>
              <a:solidFill>
                <a:srgbClr val="0B2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latin typeface="Proxima Nova" charset="0"/>
                  <a:ea typeface="Proxima Nova" charset="0"/>
                  <a:cs typeface="Proxima Nova" charset="0"/>
                </a:endParaRPr>
              </a:p>
              <a:p>
                <a:pPr algn="ctr"/>
                <a:r>
                  <a:rPr lang="en-US" sz="1400" dirty="0">
                    <a:solidFill>
                      <a:schemeClr val="bg1"/>
                    </a:solidFill>
                    <a:latin typeface="Proxima Nova" charset="0"/>
                    <a:ea typeface="Proxima Nova" charset="0"/>
                    <a:cs typeface="Proxima Nova" charset="0"/>
                  </a:rPr>
                  <a:t>TECH</a:t>
                </a:r>
              </a:p>
              <a:p>
                <a:pPr algn="ctr"/>
                <a:endParaRPr lang="en-US" sz="1600" dirty="0">
                  <a:solidFill>
                    <a:schemeClr val="bg1"/>
                  </a:solidFill>
                  <a:latin typeface="Proxima Nova" charset="0"/>
                  <a:ea typeface="Proxima Nova" charset="0"/>
                  <a:cs typeface="Proxima Nova" charset="0"/>
                </a:endParaRPr>
              </a:p>
            </p:txBody>
          </p:sp>
        </p:grpSp>
        <p:pic>
          <p:nvPicPr>
            <p:cNvPr id="121" name="Picture 12" descr="Image result for hp image"/>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8557363" y="2182836"/>
              <a:ext cx="316872" cy="31773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0" descr="Image result for 3i-mind technologies gmbh"/>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8361560" y="3311542"/>
              <a:ext cx="708478" cy="23317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Image result for intel logo"/>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7491014" y="2023796"/>
              <a:ext cx="625927" cy="627631"/>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5" descr="https://lpsintegration.com/wp-content/uploads/2015/07/cisco-logo.png"/>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7463668" y="3234847"/>
              <a:ext cx="633254" cy="337243"/>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7498433" y="2809478"/>
              <a:ext cx="619915" cy="202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125"/>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8391911" y="2709522"/>
              <a:ext cx="640053" cy="125962"/>
            </a:xfrm>
            <a:prstGeom prst="rect">
              <a:avLst/>
            </a:prstGeom>
          </p:spPr>
        </p:pic>
        <p:pic>
          <p:nvPicPr>
            <p:cNvPr id="127" name="Picture 126"/>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8580413" y="2904373"/>
              <a:ext cx="293822" cy="340551"/>
            </a:xfrm>
            <a:prstGeom prst="rect">
              <a:avLst/>
            </a:prstGeom>
          </p:spPr>
        </p:pic>
      </p:grpSp>
      <p:grpSp>
        <p:nvGrpSpPr>
          <p:cNvPr id="154" name="Group 153"/>
          <p:cNvGrpSpPr/>
          <p:nvPr/>
        </p:nvGrpSpPr>
        <p:grpSpPr>
          <a:xfrm>
            <a:off x="7615545" y="4651513"/>
            <a:ext cx="1515660" cy="2211143"/>
            <a:chOff x="9422931" y="1269305"/>
            <a:chExt cx="2101871" cy="2531730"/>
          </a:xfrm>
        </p:grpSpPr>
        <p:grpSp>
          <p:nvGrpSpPr>
            <p:cNvPr id="92" name="Group 91"/>
            <p:cNvGrpSpPr/>
            <p:nvPr/>
          </p:nvGrpSpPr>
          <p:grpSpPr>
            <a:xfrm>
              <a:off x="9422931" y="1269305"/>
              <a:ext cx="2101871" cy="2531730"/>
              <a:chOff x="9395221" y="1269305"/>
              <a:chExt cx="2101871" cy="2531730"/>
            </a:xfrm>
          </p:grpSpPr>
          <p:sp>
            <p:nvSpPr>
              <p:cNvPr id="82" name="Rectangle 81"/>
              <p:cNvSpPr/>
              <p:nvPr/>
            </p:nvSpPr>
            <p:spPr>
              <a:xfrm>
                <a:off x="9397912" y="1269305"/>
                <a:ext cx="2094784" cy="2531730"/>
              </a:xfrm>
              <a:prstGeom prst="rect">
                <a:avLst/>
              </a:prstGeom>
              <a:noFill/>
              <a:ln>
                <a:solidFill>
                  <a:srgbClr val="4490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Proxima Nova" charset="0"/>
                  <a:ea typeface="Proxima Nova" charset="0"/>
                  <a:cs typeface="Proxima Nova" charset="0"/>
                </a:endParaRPr>
              </a:p>
            </p:txBody>
          </p:sp>
          <p:sp>
            <p:nvSpPr>
              <p:cNvPr id="77" name="Rectangle 76"/>
              <p:cNvSpPr/>
              <p:nvPr/>
            </p:nvSpPr>
            <p:spPr>
              <a:xfrm>
                <a:off x="9395221" y="1269305"/>
                <a:ext cx="2101871" cy="6690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1"/>
                  </a:solidFill>
                  <a:latin typeface="Proxima Nova" charset="0"/>
                  <a:ea typeface="Proxima Nova" charset="0"/>
                  <a:cs typeface="Proxima Nova" charset="0"/>
                </a:endParaRPr>
              </a:p>
              <a:p>
                <a:pPr algn="ctr"/>
                <a:r>
                  <a:rPr lang="en-US" sz="1400" dirty="0">
                    <a:solidFill>
                      <a:schemeClr val="bg1"/>
                    </a:solidFill>
                    <a:latin typeface="Proxima Nova" charset="0"/>
                    <a:ea typeface="Proxima Nova" charset="0"/>
                    <a:cs typeface="Proxima Nova" charset="0"/>
                  </a:rPr>
                  <a:t>GOVERNMENT</a:t>
                </a:r>
              </a:p>
              <a:p>
                <a:pPr algn="ctr"/>
                <a:r>
                  <a:rPr lang="en-US" sz="1400" dirty="0">
                    <a:solidFill>
                      <a:schemeClr val="bg1"/>
                    </a:solidFill>
                    <a:latin typeface="Proxima Nova" charset="0"/>
                    <a:ea typeface="Proxima Nova" charset="0"/>
                    <a:cs typeface="Proxima Nova" charset="0"/>
                  </a:rPr>
                  <a:t>/ DEFENSE</a:t>
                </a:r>
              </a:p>
              <a:p>
                <a:pPr algn="ctr"/>
                <a:endParaRPr lang="en-US" sz="600" dirty="0">
                  <a:solidFill>
                    <a:schemeClr val="bg1"/>
                  </a:solidFill>
                  <a:latin typeface="Proxima Nova" charset="0"/>
                  <a:ea typeface="Proxima Nova" charset="0"/>
                  <a:cs typeface="Proxima Nova" charset="0"/>
                </a:endParaRPr>
              </a:p>
            </p:txBody>
          </p:sp>
        </p:grpSp>
        <p:pic>
          <p:nvPicPr>
            <p:cNvPr id="129" name="Picture 128"/>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9988421" y="2464947"/>
              <a:ext cx="969183" cy="244575"/>
            </a:xfrm>
            <a:prstGeom prst="rect">
              <a:avLst/>
            </a:prstGeom>
          </p:spPr>
        </p:pic>
        <p:pic>
          <p:nvPicPr>
            <p:cNvPr id="130" name="Picture 129"/>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9613255" y="2052266"/>
              <a:ext cx="877538" cy="348840"/>
            </a:xfrm>
            <a:prstGeom prst="rect">
              <a:avLst/>
            </a:prstGeom>
          </p:spPr>
        </p:pic>
        <p:pic>
          <p:nvPicPr>
            <p:cNvPr id="131" name="Picture 130"/>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569647" y="3107277"/>
              <a:ext cx="800452" cy="568155"/>
            </a:xfrm>
            <a:prstGeom prst="rect">
              <a:avLst/>
            </a:prstGeom>
          </p:spPr>
        </p:pic>
        <p:pic>
          <p:nvPicPr>
            <p:cNvPr id="132" name="Picture 131"/>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9643179" y="3180826"/>
              <a:ext cx="817690" cy="494606"/>
            </a:xfrm>
            <a:prstGeom prst="rect">
              <a:avLst/>
            </a:prstGeom>
          </p:spPr>
        </p:pic>
        <p:pic>
          <p:nvPicPr>
            <p:cNvPr id="133" name="Picture 24" descr="Image result for leidos"/>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10569647" y="2162819"/>
              <a:ext cx="673754" cy="16362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9634763" y="2809478"/>
              <a:ext cx="1676501" cy="285843"/>
            </a:xfrm>
            <a:prstGeom prst="rect">
              <a:avLst/>
            </a:prstGeom>
          </p:spPr>
        </p:pic>
      </p:grpSp>
      <p:grpSp>
        <p:nvGrpSpPr>
          <p:cNvPr id="153" name="Group 152"/>
          <p:cNvGrpSpPr/>
          <p:nvPr/>
        </p:nvGrpSpPr>
        <p:grpSpPr>
          <a:xfrm>
            <a:off x="4581255" y="4652205"/>
            <a:ext cx="1515660" cy="2195484"/>
            <a:chOff x="3632300" y="3957151"/>
            <a:chExt cx="2103605" cy="2513801"/>
          </a:xfrm>
        </p:grpSpPr>
        <p:grpSp>
          <p:nvGrpSpPr>
            <p:cNvPr id="93" name="Group 92"/>
            <p:cNvGrpSpPr/>
            <p:nvPr/>
          </p:nvGrpSpPr>
          <p:grpSpPr>
            <a:xfrm>
              <a:off x="3632300" y="3957151"/>
              <a:ext cx="2103605" cy="2513801"/>
              <a:chOff x="3632300" y="3957151"/>
              <a:chExt cx="2103605" cy="2513801"/>
            </a:xfrm>
          </p:grpSpPr>
          <p:sp>
            <p:nvSpPr>
              <p:cNvPr id="84" name="Rectangle 83"/>
              <p:cNvSpPr/>
              <p:nvPr/>
            </p:nvSpPr>
            <p:spPr>
              <a:xfrm>
                <a:off x="3633606" y="3957151"/>
                <a:ext cx="2094784" cy="2513801"/>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3" name="Rectangle 82"/>
              <p:cNvSpPr/>
              <p:nvPr/>
            </p:nvSpPr>
            <p:spPr>
              <a:xfrm>
                <a:off x="3632300" y="3957151"/>
                <a:ext cx="2103605" cy="66907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charset="0"/>
                    <a:ea typeface="Proxima Nova" charset="0"/>
                    <a:cs typeface="Proxima Nova" charset="0"/>
                  </a:rPr>
                  <a:t>CONSUMER</a:t>
                </a:r>
              </a:p>
            </p:txBody>
          </p:sp>
        </p:grpSp>
        <p:pic>
          <p:nvPicPr>
            <p:cNvPr id="135" name="Picture 36" descr="Image result for carter's"/>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3789849" y="5501128"/>
              <a:ext cx="976237" cy="587337"/>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Image result for 1-800-flowers images"/>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3793854" y="5160940"/>
              <a:ext cx="839166" cy="372868"/>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6" descr="Image result for 24 hour fitness"/>
            <p:cNvPicPr>
              <a:picLocks noChangeAspect="1" noChangeArrowheads="1"/>
            </p:cNvPicPr>
            <p:nvPr/>
          </p:nvPicPr>
          <p:blipFill rotWithShape="1">
            <a:blip r:embed="rId44" cstate="screen">
              <a:extLst>
                <a:ext uri="{28A0092B-C50C-407E-A947-70E740481C1C}">
                  <a14:useLocalDpi xmlns:a14="http://schemas.microsoft.com/office/drawing/2010/main"/>
                </a:ext>
              </a:extLst>
            </a:blip>
            <a:srcRect/>
            <a:stretch/>
          </p:blipFill>
          <p:spPr bwMode="auto">
            <a:xfrm>
              <a:off x="3708087" y="6055940"/>
              <a:ext cx="1298984" cy="30677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30" descr="Image result for macy's"/>
            <p:cNvPicPr>
              <a:picLocks noChangeAspect="1" noChangeArrowheads="1"/>
            </p:cNvPicPr>
            <p:nvPr/>
          </p:nvPicPr>
          <p:blipFill>
            <a:blip r:embed="rId45" cstate="screen">
              <a:extLst>
                <a:ext uri="{28A0092B-C50C-407E-A947-70E740481C1C}">
                  <a14:useLocalDpi xmlns:a14="http://schemas.microsoft.com/office/drawing/2010/main"/>
                </a:ext>
              </a:extLst>
            </a:blip>
            <a:srcRect/>
            <a:stretch>
              <a:fillRect/>
            </a:stretch>
          </p:blipFill>
          <p:spPr bwMode="auto">
            <a:xfrm>
              <a:off x="3810040" y="4829841"/>
              <a:ext cx="1015175" cy="27314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34" descr="Image result for carnival corp"/>
            <p:cNvPicPr>
              <a:picLocks noChangeAspect="1" noChangeArrowheads="1"/>
            </p:cNvPicPr>
            <p:nvPr/>
          </p:nvPicPr>
          <p:blipFill rotWithShape="1">
            <a:blip r:embed="rId46" cstate="screen">
              <a:extLst>
                <a:ext uri="{28A0092B-C50C-407E-A947-70E740481C1C}">
                  <a14:useLocalDpi xmlns:a14="http://schemas.microsoft.com/office/drawing/2010/main"/>
                </a:ext>
              </a:extLst>
            </a:blip>
            <a:srcRect/>
            <a:stretch/>
          </p:blipFill>
          <p:spPr bwMode="auto">
            <a:xfrm>
              <a:off x="4876930" y="5697845"/>
              <a:ext cx="703667" cy="216756"/>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3"/>
            <p:cNvPicPr>
              <a:picLocks noChangeAspect="1" noChangeArrowheads="1"/>
            </p:cNvPicPr>
            <p:nvPr/>
          </p:nvPicPr>
          <p:blipFill>
            <a:blip r:embed="rId47" cstate="screen">
              <a:extLst>
                <a:ext uri="{28A0092B-C50C-407E-A947-70E740481C1C}">
                  <a14:useLocalDpi xmlns:a14="http://schemas.microsoft.com/office/drawing/2010/main"/>
                </a:ext>
              </a:extLst>
            </a:blip>
            <a:srcRect/>
            <a:stretch>
              <a:fillRect/>
            </a:stretch>
          </p:blipFill>
          <p:spPr bwMode="auto">
            <a:xfrm>
              <a:off x="4922329" y="4878601"/>
              <a:ext cx="632526" cy="637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9" name="Picture 32" descr="Image result for greendot"/>
            <p:cNvPicPr>
              <a:picLocks noChangeAspect="1" noChangeArrowheads="1"/>
            </p:cNvPicPr>
            <p:nvPr/>
          </p:nvPicPr>
          <p:blipFill>
            <a:blip r:embed="rId48" cstate="screen">
              <a:extLst>
                <a:ext uri="{28A0092B-C50C-407E-A947-70E740481C1C}">
                  <a14:useLocalDpi xmlns:a14="http://schemas.microsoft.com/office/drawing/2010/main"/>
                </a:ext>
              </a:extLst>
            </a:blip>
            <a:srcRect/>
            <a:stretch>
              <a:fillRect/>
            </a:stretch>
          </p:blipFill>
          <p:spPr bwMode="auto">
            <a:xfrm rot="327969">
              <a:off x="5106851" y="5964140"/>
              <a:ext cx="396137" cy="3972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2" name="Group 151"/>
          <p:cNvGrpSpPr/>
          <p:nvPr/>
        </p:nvGrpSpPr>
        <p:grpSpPr>
          <a:xfrm>
            <a:off x="1537026" y="4652205"/>
            <a:ext cx="1515660" cy="2195484"/>
            <a:chOff x="5864512" y="3961225"/>
            <a:chExt cx="2103605" cy="2513801"/>
          </a:xfrm>
        </p:grpSpPr>
        <p:grpSp>
          <p:nvGrpSpPr>
            <p:cNvPr id="94" name="Group 93"/>
            <p:cNvGrpSpPr/>
            <p:nvPr/>
          </p:nvGrpSpPr>
          <p:grpSpPr>
            <a:xfrm>
              <a:off x="5864512" y="3961225"/>
              <a:ext cx="2103605" cy="2513801"/>
              <a:chOff x="5864512" y="3975080"/>
              <a:chExt cx="2103605" cy="2513801"/>
            </a:xfrm>
          </p:grpSpPr>
          <p:sp>
            <p:nvSpPr>
              <p:cNvPr id="88" name="Rectangle 87"/>
              <p:cNvSpPr/>
              <p:nvPr/>
            </p:nvSpPr>
            <p:spPr>
              <a:xfrm>
                <a:off x="5865818" y="3990185"/>
                <a:ext cx="2094784" cy="249869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7" name="Rectangle 86"/>
              <p:cNvSpPr/>
              <p:nvPr/>
            </p:nvSpPr>
            <p:spPr>
              <a:xfrm>
                <a:off x="5864512" y="3975080"/>
                <a:ext cx="2103605" cy="66907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charset="0"/>
                    <a:ea typeface="Proxima Nova" charset="0"/>
                    <a:cs typeface="Proxima Nova" charset="0"/>
                  </a:rPr>
                  <a:t>FINANCIAL </a:t>
                </a:r>
              </a:p>
              <a:p>
                <a:pPr algn="ctr"/>
                <a:r>
                  <a:rPr lang="en-US" sz="1400" dirty="0">
                    <a:latin typeface="Proxima Nova" charset="0"/>
                    <a:ea typeface="Proxima Nova" charset="0"/>
                    <a:cs typeface="Proxima Nova" charset="0"/>
                  </a:rPr>
                  <a:t>SERVICES</a:t>
                </a:r>
              </a:p>
            </p:txBody>
          </p:sp>
        </p:grpSp>
        <p:pic>
          <p:nvPicPr>
            <p:cNvPr id="144" name="Picture 143" descr="raymond james.png"/>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7025845" y="4856465"/>
              <a:ext cx="874914" cy="175460"/>
            </a:xfrm>
            <a:prstGeom prst="rect">
              <a:avLst/>
            </a:prstGeom>
          </p:spPr>
        </p:pic>
        <p:pic>
          <p:nvPicPr>
            <p:cNvPr id="145" name="Picture 144"/>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6072650" y="5193309"/>
              <a:ext cx="826257" cy="319015"/>
            </a:xfrm>
            <a:prstGeom prst="rect">
              <a:avLst/>
            </a:prstGeom>
          </p:spPr>
        </p:pic>
        <p:pic>
          <p:nvPicPr>
            <p:cNvPr id="147" name="Picture 11" descr="PricewaterhouseCoopers Logo.svg"/>
            <p:cNvPicPr>
              <a:picLocks noChangeAspect="1" noChangeArrowheads="1"/>
            </p:cNvPicPr>
            <p:nvPr/>
          </p:nvPicPr>
          <p:blipFill>
            <a:blip r:embed="rId51" cstate="screen">
              <a:extLst>
                <a:ext uri="{28A0092B-C50C-407E-A947-70E740481C1C}">
                  <a14:useLocalDpi xmlns:a14="http://schemas.microsoft.com/office/drawing/2010/main"/>
                </a:ext>
              </a:extLst>
            </a:blip>
            <a:srcRect/>
            <a:stretch>
              <a:fillRect/>
            </a:stretch>
          </p:blipFill>
          <p:spPr bwMode="auto">
            <a:xfrm>
              <a:off x="7198349" y="5879935"/>
              <a:ext cx="585330" cy="445529"/>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6029383" y="4806168"/>
              <a:ext cx="951877" cy="246060"/>
            </a:xfrm>
            <a:prstGeom prst="rect">
              <a:avLst/>
            </a:prstGeom>
          </p:spPr>
        </p:pic>
        <p:pic>
          <p:nvPicPr>
            <p:cNvPr id="149" name="Picture 148"/>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7082191" y="5140626"/>
              <a:ext cx="762222" cy="531146"/>
            </a:xfrm>
            <a:prstGeom prst="rect">
              <a:avLst/>
            </a:prstGeom>
          </p:spPr>
        </p:pic>
        <p:pic>
          <p:nvPicPr>
            <p:cNvPr id="150" name="Picture 149"/>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5998373" y="5688716"/>
              <a:ext cx="941614" cy="251676"/>
            </a:xfrm>
            <a:prstGeom prst="rect">
              <a:avLst/>
            </a:prstGeom>
          </p:spPr>
        </p:pic>
        <p:pic>
          <p:nvPicPr>
            <p:cNvPr id="151" name="Picture 150"/>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5998372" y="6119109"/>
              <a:ext cx="977861" cy="216820"/>
            </a:xfrm>
            <a:prstGeom prst="rect">
              <a:avLst/>
            </a:prstGeom>
          </p:spPr>
        </p:pic>
      </p:grpSp>
      <p:sp>
        <p:nvSpPr>
          <p:cNvPr id="2" name="Title 1"/>
          <p:cNvSpPr>
            <a:spLocks noGrp="1"/>
          </p:cNvSpPr>
          <p:nvPr>
            <p:ph type="title"/>
          </p:nvPr>
        </p:nvSpPr>
        <p:spPr>
          <a:xfrm>
            <a:off x="587366" y="565806"/>
            <a:ext cx="11022067" cy="669633"/>
          </a:xfrm>
        </p:spPr>
        <p:txBody>
          <a:bodyPr>
            <a:normAutofit/>
          </a:bodyPr>
          <a:lstStyle/>
          <a:p>
            <a:r>
              <a:rPr lang="en-US" sz="2900" dirty="0">
                <a:solidFill>
                  <a:schemeClr val="tx2">
                    <a:lumMod val="75000"/>
                  </a:schemeClr>
                </a:solidFill>
                <a:latin typeface="+mj-lt"/>
              </a:rPr>
              <a:t>Success with SmartBear</a:t>
            </a:r>
          </a:p>
        </p:txBody>
      </p:sp>
      <p:pic>
        <p:nvPicPr>
          <p:cNvPr id="160" name="Picture 2" descr="Image result for domino's pizza logo png"/>
          <p:cNvPicPr>
            <a:picLocks noGrp="1" noChangeAspect="1" noChangeArrowheads="1"/>
          </p:cNvPicPr>
          <p:nvPr>
            <p:ph idx="4294967295"/>
          </p:nvPr>
        </p:nvPicPr>
        <p:blipFill>
          <a:blip r:embed="rId56" cstate="print">
            <a:extLst>
              <a:ext uri="{28A0092B-C50C-407E-A947-70E740481C1C}">
                <a14:useLocalDpi xmlns:a14="http://schemas.microsoft.com/office/drawing/2010/main"/>
              </a:ext>
            </a:extLst>
          </a:blip>
          <a:srcRect/>
          <a:stretch>
            <a:fillRect/>
          </a:stretch>
        </p:blipFill>
        <p:spPr bwMode="auto">
          <a:xfrm>
            <a:off x="546648" y="1304925"/>
            <a:ext cx="2986088" cy="712788"/>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http://www.crocktock.com/wp-content/uploads/2013/12/amex_512.png"/>
          <p:cNvPicPr>
            <a:picLocks noChangeAspect="1"/>
          </p:cNvPicPr>
          <p:nvPr/>
        </p:nvPicPr>
        <p:blipFill>
          <a:blip r:embed="rId57" cstate="print">
            <a:extLst>
              <a:ext uri="{28A0092B-C50C-407E-A947-70E740481C1C}">
                <a14:useLocalDpi xmlns:a14="http://schemas.microsoft.com/office/drawing/2010/main"/>
              </a:ext>
            </a:extLst>
          </a:blip>
          <a:srcRect/>
          <a:stretch>
            <a:fillRect/>
          </a:stretch>
        </p:blipFill>
        <p:spPr>
          <a:xfrm>
            <a:off x="5143871" y="1039983"/>
            <a:ext cx="1536805" cy="1536805"/>
          </a:xfrm>
          <a:prstGeom prst="rect">
            <a:avLst/>
          </a:prstGeom>
          <a:noFill/>
          <a:ln cap="flat">
            <a:noFill/>
          </a:ln>
        </p:spPr>
      </p:pic>
      <p:pic>
        <p:nvPicPr>
          <p:cNvPr id="162" name="Picture 6"/>
          <p:cNvPicPr>
            <a:picLocks noChangeAspect="1"/>
          </p:cNvPicPr>
          <p:nvPr/>
        </p:nvPicPr>
        <p:blipFill>
          <a:blip r:embed="rId58"/>
          <a:srcRect/>
          <a:stretch>
            <a:fillRect/>
          </a:stretch>
        </p:blipFill>
        <p:spPr>
          <a:xfrm>
            <a:off x="8606929" y="1432967"/>
            <a:ext cx="2229492" cy="845246"/>
          </a:xfrm>
          <a:prstGeom prst="rect">
            <a:avLst/>
          </a:prstGeom>
          <a:noFill/>
          <a:ln cap="flat">
            <a:noFill/>
          </a:ln>
        </p:spPr>
      </p:pic>
      <p:sp>
        <p:nvSpPr>
          <p:cNvPr id="163" name="TextBox 162"/>
          <p:cNvSpPr txBox="1"/>
          <p:nvPr/>
        </p:nvSpPr>
        <p:spPr>
          <a:xfrm>
            <a:off x="338090" y="2510458"/>
            <a:ext cx="391763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&gt;50% of sales via digital channels (incl. mobile)</a:t>
            </a:r>
          </a:p>
          <a:p>
            <a:pPr marL="285750" indent="-285750">
              <a:buFont typeface="Arial" panose="020B0604020202020204" pitchFamily="34" charset="0"/>
              <a:buChar char="•"/>
            </a:pPr>
            <a:r>
              <a:rPr lang="en-US" dirty="0"/>
              <a:t>&gt;25% of sales via mobile</a:t>
            </a:r>
          </a:p>
          <a:p>
            <a:pPr marL="285750" indent="-285750">
              <a:buFont typeface="Arial" panose="020B0604020202020204" pitchFamily="34" charset="0"/>
              <a:buChar char="•"/>
            </a:pPr>
            <a:r>
              <a:rPr lang="en-US" dirty="0"/>
              <a:t>&gt;50% savings by switching from HP Testing solutions</a:t>
            </a:r>
          </a:p>
        </p:txBody>
      </p:sp>
      <p:sp>
        <p:nvSpPr>
          <p:cNvPr id="5" name="Rectangle 4"/>
          <p:cNvSpPr/>
          <p:nvPr/>
        </p:nvSpPr>
        <p:spPr>
          <a:xfrm>
            <a:off x="4113680" y="2503581"/>
            <a:ext cx="3326467" cy="1754326"/>
          </a:xfrm>
          <a:prstGeom prst="rect">
            <a:avLst/>
          </a:prstGeom>
        </p:spPr>
        <p:txBody>
          <a:bodyPr wrap="square">
            <a:spAutoFit/>
          </a:bodyPr>
          <a:lstStyle/>
          <a:p>
            <a:pPr marL="742950" lvl="1" indent="-285750">
              <a:buFont typeface="Arial" panose="020B0604020202020204" pitchFamily="34" charset="0"/>
              <a:buChar char="•"/>
            </a:pPr>
            <a:r>
              <a:rPr lang="en-US" dirty="0"/>
              <a:t>Started meeting release dates</a:t>
            </a:r>
          </a:p>
          <a:p>
            <a:pPr marL="742950" lvl="1" indent="-285750">
              <a:buFont typeface="Arial" panose="020B0604020202020204" pitchFamily="34" charset="0"/>
              <a:buChar char="•"/>
            </a:pPr>
            <a:r>
              <a:rPr lang="en-US" dirty="0"/>
              <a:t>Drastic API quality improvement</a:t>
            </a:r>
          </a:p>
          <a:p>
            <a:pPr marL="742950" lvl="1" indent="-285750">
              <a:buFont typeface="Arial" panose="020B0604020202020204" pitchFamily="34" charset="0"/>
              <a:buChar char="•"/>
            </a:pPr>
            <a:r>
              <a:rPr lang="en-US" dirty="0"/>
              <a:t>Reduced costs by $500,000 annually</a:t>
            </a:r>
          </a:p>
        </p:txBody>
      </p:sp>
      <p:sp>
        <p:nvSpPr>
          <p:cNvPr id="6" name="Rectangle 5"/>
          <p:cNvSpPr/>
          <p:nvPr/>
        </p:nvSpPr>
        <p:spPr>
          <a:xfrm>
            <a:off x="7967061" y="2503581"/>
            <a:ext cx="3286828" cy="1754326"/>
          </a:xfrm>
          <a:prstGeom prst="rect">
            <a:avLst/>
          </a:prstGeom>
        </p:spPr>
        <p:txBody>
          <a:bodyPr wrap="square">
            <a:spAutoFit/>
          </a:bodyPr>
          <a:lstStyle/>
          <a:p>
            <a:pPr marL="742950" lvl="1" indent="-285750">
              <a:buFont typeface="Arial" panose="020B0604020202020204" pitchFamily="34" charset="0"/>
              <a:buChar char="•"/>
            </a:pPr>
            <a:r>
              <a:rPr lang="en-US" dirty="0"/>
              <a:t>Significant reduction of homegrown tools</a:t>
            </a:r>
          </a:p>
          <a:p>
            <a:pPr marL="742950" lvl="1" indent="-285750">
              <a:buFont typeface="Arial" panose="020B0604020202020204" pitchFamily="34" charset="0"/>
              <a:buChar char="•"/>
            </a:pPr>
            <a:r>
              <a:rPr lang="en-US" dirty="0"/>
              <a:t>62% automation coverage of regression cases via Jenkins driven CI platform</a:t>
            </a:r>
          </a:p>
        </p:txBody>
      </p:sp>
      <p:cxnSp>
        <p:nvCxnSpPr>
          <p:cNvPr id="8" name="Straight Connector 7"/>
          <p:cNvCxnSpPr/>
          <p:nvPr/>
        </p:nvCxnSpPr>
        <p:spPr>
          <a:xfrm>
            <a:off x="4255721" y="1467194"/>
            <a:ext cx="0" cy="29623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7825048" y="1467194"/>
            <a:ext cx="0" cy="29623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6708601" y="5485636"/>
            <a:ext cx="910136" cy="203870"/>
          </a:xfrm>
          <a:prstGeom prst="rect">
            <a:avLst/>
          </a:prstGeom>
        </p:spPr>
      </p:pic>
      <p:grpSp>
        <p:nvGrpSpPr>
          <p:cNvPr id="14" name="Group 13"/>
          <p:cNvGrpSpPr/>
          <p:nvPr/>
        </p:nvGrpSpPr>
        <p:grpSpPr>
          <a:xfrm>
            <a:off x="3064110" y="4652205"/>
            <a:ext cx="1515660" cy="2195484"/>
            <a:chOff x="3074049" y="4749273"/>
            <a:chExt cx="1545336" cy="2098416"/>
          </a:xfrm>
        </p:grpSpPr>
        <p:grpSp>
          <p:nvGrpSpPr>
            <p:cNvPr id="103" name="Group 102"/>
            <p:cNvGrpSpPr/>
            <p:nvPr/>
          </p:nvGrpSpPr>
          <p:grpSpPr>
            <a:xfrm>
              <a:off x="3074049" y="4749273"/>
              <a:ext cx="1545336" cy="2098416"/>
              <a:chOff x="5864512" y="3975080"/>
              <a:chExt cx="2103605" cy="2513801"/>
            </a:xfrm>
          </p:grpSpPr>
          <p:sp>
            <p:nvSpPr>
              <p:cNvPr id="146" name="Rectangle 145"/>
              <p:cNvSpPr/>
              <p:nvPr/>
            </p:nvSpPr>
            <p:spPr>
              <a:xfrm>
                <a:off x="5865818" y="3990185"/>
                <a:ext cx="2094784" cy="249869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9" name="Rectangle 158"/>
              <p:cNvSpPr/>
              <p:nvPr/>
            </p:nvSpPr>
            <p:spPr>
              <a:xfrm>
                <a:off x="5864512" y="3975080"/>
                <a:ext cx="2103605" cy="66907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Proxima Nova" charset="0"/>
                    <a:ea typeface="Proxima Nova" charset="0"/>
                    <a:cs typeface="Proxima Nova" charset="0"/>
                  </a:rPr>
                  <a:t>TRAVEL / HOSPITALITY</a:t>
                </a:r>
              </a:p>
            </p:txBody>
          </p:sp>
        </p:grpSp>
        <p:pic>
          <p:nvPicPr>
            <p:cNvPr id="7" name="Picture 6"/>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3146444" y="5395791"/>
              <a:ext cx="647980" cy="334358"/>
            </a:xfrm>
            <a:prstGeom prst="rect">
              <a:avLst/>
            </a:prstGeom>
          </p:spPr>
        </p:pic>
        <p:pic>
          <p:nvPicPr>
            <p:cNvPr id="9" name="Picture 8"/>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3843340" y="5238094"/>
              <a:ext cx="725443" cy="725443"/>
            </a:xfrm>
            <a:prstGeom prst="rect">
              <a:avLst/>
            </a:prstGeom>
          </p:spPr>
        </p:pic>
        <p:pic>
          <p:nvPicPr>
            <p:cNvPr id="11" name="Picture 10"/>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3852858" y="5900498"/>
              <a:ext cx="615519" cy="379914"/>
            </a:xfrm>
            <a:prstGeom prst="rect">
              <a:avLst/>
            </a:prstGeom>
          </p:spPr>
        </p:pic>
        <p:pic>
          <p:nvPicPr>
            <p:cNvPr id="12" name="Picture 11"/>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3134853" y="6412869"/>
              <a:ext cx="1458019" cy="223259"/>
            </a:xfrm>
            <a:prstGeom prst="rect">
              <a:avLst/>
            </a:prstGeom>
          </p:spPr>
        </p:pic>
        <p:pic>
          <p:nvPicPr>
            <p:cNvPr id="13" name="Picture 12"/>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3198518" y="5857100"/>
              <a:ext cx="573890" cy="401835"/>
            </a:xfrm>
            <a:prstGeom prst="rect">
              <a:avLst/>
            </a:prstGeom>
          </p:spPr>
        </p:pic>
      </p:grpSp>
      <p:pic>
        <p:nvPicPr>
          <p:cNvPr id="104" name="Picture 103">
            <a:extLst>
              <a:ext uri="{FF2B5EF4-FFF2-40B4-BE49-F238E27FC236}">
                <a16:creationId xmlns:a16="http://schemas.microsoft.com/office/drawing/2014/main" id="{E29CCA97-4CB7-4177-AF91-7035B0064FC6}"/>
              </a:ext>
            </a:extLst>
          </p:cNvPr>
          <p:cNvPicPr>
            <a:picLocks noChangeAspect="1"/>
          </p:cNvPicPr>
          <p:nvPr/>
        </p:nvPicPr>
        <p:blipFill>
          <a:blip r:embed="rId65"/>
          <a:stretch>
            <a:fillRect/>
          </a:stretch>
        </p:blipFill>
        <p:spPr>
          <a:xfrm>
            <a:off x="9735393" y="13197"/>
            <a:ext cx="2424056" cy="626626"/>
          </a:xfrm>
          <a:prstGeom prst="rect">
            <a:avLst/>
          </a:prstGeom>
        </p:spPr>
      </p:pic>
    </p:spTree>
    <p:extLst>
      <p:ext uri="{BB962C8B-B14F-4D97-AF65-F5344CB8AC3E}">
        <p14:creationId xmlns:p14="http://schemas.microsoft.com/office/powerpoint/2010/main" val="92047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86FB7A4E-7E3A-42BB-A0C1-9AD6215B87DA}"/>
              </a:ext>
            </a:extLst>
          </p:cNvPr>
          <p:cNvSpPr txBox="1">
            <a:spLocks/>
          </p:cNvSpPr>
          <p:nvPr/>
        </p:nvSpPr>
        <p:spPr>
          <a:xfrm>
            <a:off x="719403" y="546268"/>
            <a:ext cx="10753195" cy="480053"/>
          </a:xfrm>
          <a:prstGeom prst="rect">
            <a:avLst/>
          </a:prstGeom>
        </p:spPr>
        <p:txBody>
          <a:bodyPr vert="horz" lIns="0" tIns="0" rIns="0" bIns="0" rtlCol="0" anchor="t" anchorCtr="0">
            <a:normAutofit fontScale="97500"/>
          </a:bodyPr>
          <a:lstStyle>
            <a:lvl1pPr algn="l" defTabSz="457200" rtl="0" eaLnBrk="1" latinLnBrk="0" hangingPunct="1">
              <a:spcBef>
                <a:spcPct val="0"/>
              </a:spcBef>
              <a:buNone/>
              <a:defRPr sz="3200" b="1" i="0" kern="1200">
                <a:solidFill>
                  <a:schemeClr val="tx2">
                    <a:lumMod val="75000"/>
                  </a:schemeClr>
                </a:solidFill>
                <a:latin typeface="Avenir Next Demi Bold"/>
                <a:ea typeface="+mj-ea"/>
                <a:cs typeface="Avenir Next Demi Bold"/>
              </a:defRPr>
            </a:lvl1pPr>
          </a:lstStyle>
          <a:p>
            <a:r>
              <a:rPr lang="en-US" sz="2900" dirty="0">
                <a:latin typeface="+mj-lt"/>
              </a:rPr>
              <a:t>The Multi Platform Ecosystem</a:t>
            </a:r>
          </a:p>
        </p:txBody>
      </p:sp>
      <p:sp>
        <p:nvSpPr>
          <p:cNvPr id="6" name="Text Placeholder 2">
            <a:extLst>
              <a:ext uri="{FF2B5EF4-FFF2-40B4-BE49-F238E27FC236}">
                <a16:creationId xmlns:a16="http://schemas.microsoft.com/office/drawing/2014/main" id="{4135A061-FB21-4BE4-BAFE-32FA41A00BDD}"/>
              </a:ext>
            </a:extLst>
          </p:cNvPr>
          <p:cNvSpPr txBox="1">
            <a:spLocks/>
          </p:cNvSpPr>
          <p:nvPr/>
        </p:nvSpPr>
        <p:spPr>
          <a:xfrm>
            <a:off x="719403" y="3444074"/>
            <a:ext cx="4005204" cy="8911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8461" indent="0">
              <a:buFont typeface="Arial"/>
              <a:buNone/>
            </a:pPr>
            <a:r>
              <a:rPr lang="en-US" sz="2000" dirty="0"/>
              <a:t>A platform is a product that can be extended by users for the benefit of others </a:t>
            </a:r>
          </a:p>
          <a:p>
            <a:pPr marL="237061"/>
            <a:endParaRPr lang="en-US" dirty="0"/>
          </a:p>
        </p:txBody>
      </p:sp>
      <p:pic>
        <p:nvPicPr>
          <p:cNvPr id="7" name="Picture 6">
            <a:extLst>
              <a:ext uri="{FF2B5EF4-FFF2-40B4-BE49-F238E27FC236}">
                <a16:creationId xmlns:a16="http://schemas.microsoft.com/office/drawing/2014/main" id="{05CC85AB-F343-4757-B20E-11A6408C1615}"/>
              </a:ext>
            </a:extLst>
          </p:cNvPr>
          <p:cNvPicPr>
            <a:picLocks noChangeAspect="1"/>
          </p:cNvPicPr>
          <p:nvPr/>
        </p:nvPicPr>
        <p:blipFill>
          <a:blip r:embed="rId2">
            <a:duotone>
              <a:prstClr val="black"/>
              <a:schemeClr val="accent3">
                <a:tint val="45000"/>
                <a:satMod val="400000"/>
              </a:schemeClr>
            </a:duotone>
          </a:blip>
          <a:stretch>
            <a:fillRect/>
          </a:stretch>
        </p:blipFill>
        <p:spPr>
          <a:xfrm>
            <a:off x="1166009" y="1837891"/>
            <a:ext cx="1405920" cy="1405920"/>
          </a:xfrm>
          <a:prstGeom prst="rect">
            <a:avLst/>
          </a:prstGeom>
        </p:spPr>
      </p:pic>
      <p:pic>
        <p:nvPicPr>
          <p:cNvPr id="8" name="Picture 7">
            <a:extLst>
              <a:ext uri="{FF2B5EF4-FFF2-40B4-BE49-F238E27FC236}">
                <a16:creationId xmlns:a16="http://schemas.microsoft.com/office/drawing/2014/main" id="{2D641AFE-F1AE-4ED4-A93C-D28EB805B7D9}"/>
              </a:ext>
            </a:extLst>
          </p:cNvPr>
          <p:cNvPicPr>
            <a:picLocks noChangeAspect="1"/>
          </p:cNvPicPr>
          <p:nvPr/>
        </p:nvPicPr>
        <p:blipFill>
          <a:blip r:embed="rId3"/>
          <a:stretch>
            <a:fillRect/>
          </a:stretch>
        </p:blipFill>
        <p:spPr>
          <a:xfrm>
            <a:off x="8762274" y="1166814"/>
            <a:ext cx="1057828" cy="1057828"/>
          </a:xfrm>
          <a:prstGeom prst="rect">
            <a:avLst/>
          </a:prstGeom>
        </p:spPr>
      </p:pic>
      <p:cxnSp>
        <p:nvCxnSpPr>
          <p:cNvPr id="9" name="Elbow Connector 9">
            <a:extLst>
              <a:ext uri="{FF2B5EF4-FFF2-40B4-BE49-F238E27FC236}">
                <a16:creationId xmlns:a16="http://schemas.microsoft.com/office/drawing/2014/main" id="{6D312AC8-F5F7-4E2F-91C7-04C719226F22}"/>
              </a:ext>
            </a:extLst>
          </p:cNvPr>
          <p:cNvCxnSpPr>
            <a:cxnSpLocks/>
            <a:stCxn id="7" idx="3"/>
            <a:endCxn id="8" idx="1"/>
          </p:cNvCxnSpPr>
          <p:nvPr/>
        </p:nvCxnSpPr>
        <p:spPr>
          <a:xfrm flipV="1">
            <a:off x="2571929" y="1695728"/>
            <a:ext cx="6190344" cy="845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49ACD901-4495-4682-9C7F-542C3621F603}"/>
              </a:ext>
            </a:extLst>
          </p:cNvPr>
          <p:cNvSpPr txBox="1">
            <a:spLocks/>
          </p:cNvSpPr>
          <p:nvPr/>
        </p:nvSpPr>
        <p:spPr>
          <a:xfrm>
            <a:off x="7651814" y="2314912"/>
            <a:ext cx="3070143" cy="566411"/>
          </a:xfrm>
          <a:prstGeom prst="rect">
            <a:avLst/>
          </a:prstGeom>
          <a:noFill/>
          <a:ln>
            <a:noFill/>
          </a:ln>
        </p:spPr>
        <p:txBody>
          <a:bodyPr lIns="121900" tIns="121900" rIns="121900" bIns="121900"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rgbClr val="17365D"/>
              </a:buClr>
              <a:buSzPct val="100000"/>
              <a:buFont typeface="Arial"/>
              <a:buChar char="•"/>
              <a:defRPr sz="2800" b="0" i="0" u="none" strike="noStrike" cap="none">
                <a:solidFill>
                  <a:srgbClr val="17365D"/>
                </a:solidFill>
                <a:latin typeface="Proxima Nova"/>
                <a:ea typeface="Proxima Nova"/>
                <a:cs typeface="Proxima Nova"/>
                <a:sym typeface="Proxima Nova"/>
              </a:defRPr>
            </a:lvl1pPr>
            <a:lvl2pPr marL="742950" marR="0" lvl="1" indent="-133350" algn="l" rtl="0">
              <a:lnSpc>
                <a:spcPct val="100000"/>
              </a:lnSpc>
              <a:spcBef>
                <a:spcPts val="480"/>
              </a:spcBef>
              <a:spcAft>
                <a:spcPts val="0"/>
              </a:spcAft>
              <a:buClr>
                <a:srgbClr val="17365D"/>
              </a:buClr>
              <a:buSzPct val="100000"/>
              <a:buFont typeface="Arial"/>
              <a:buChar char="–"/>
              <a:defRPr sz="2400" b="1" i="0" u="none" strike="noStrike" cap="none">
                <a:solidFill>
                  <a:srgbClr val="17365D"/>
                </a:solidFill>
                <a:latin typeface="Proxima Nova"/>
                <a:ea typeface="Proxima Nova"/>
                <a:cs typeface="Proxima Nova"/>
                <a:sym typeface="Proxima Nova"/>
              </a:defRPr>
            </a:lvl2pPr>
            <a:lvl3pPr marL="1143000" marR="0" lvl="2" indent="-101600" algn="l" rtl="0">
              <a:lnSpc>
                <a:spcPct val="100000"/>
              </a:lnSpc>
              <a:spcBef>
                <a:spcPts val="400"/>
              </a:spcBef>
              <a:spcAft>
                <a:spcPts val="0"/>
              </a:spcAft>
              <a:buClr>
                <a:srgbClr val="17365D"/>
              </a:buClr>
              <a:buSzPct val="100000"/>
              <a:buFont typeface="Arial"/>
              <a:buChar char="•"/>
              <a:defRPr sz="2000" b="1" i="0" u="none" strike="noStrike" cap="none">
                <a:solidFill>
                  <a:srgbClr val="17365D"/>
                </a:solidFill>
                <a:latin typeface="Proxima Nova"/>
                <a:ea typeface="Proxima Nova"/>
                <a:cs typeface="Proxima Nova"/>
                <a:sym typeface="Proxima Nova"/>
              </a:defRPr>
            </a:lvl3pPr>
            <a:lvl4pPr marL="1600200" marR="0" lvl="3" indent="-101600" algn="l" rtl="0">
              <a:lnSpc>
                <a:spcPct val="100000"/>
              </a:lnSpc>
              <a:spcBef>
                <a:spcPts val="400"/>
              </a:spcBef>
              <a:spcAft>
                <a:spcPts val="0"/>
              </a:spcAft>
              <a:buClr>
                <a:srgbClr val="17365D"/>
              </a:buClr>
              <a:buSzPct val="100000"/>
              <a:buFont typeface="Arial"/>
              <a:buChar char="–"/>
              <a:defRPr sz="2000" b="1" i="0" u="none" strike="noStrike" cap="none">
                <a:solidFill>
                  <a:srgbClr val="17365D"/>
                </a:solidFill>
                <a:latin typeface="Proxima Nova"/>
                <a:ea typeface="Proxima Nova"/>
                <a:cs typeface="Proxima Nova"/>
                <a:sym typeface="Proxima Nova"/>
              </a:defRPr>
            </a:lvl4pPr>
            <a:lvl5pPr marL="2057400" marR="0" lvl="4" indent="-101600" algn="l" rtl="0">
              <a:lnSpc>
                <a:spcPct val="100000"/>
              </a:lnSpc>
              <a:spcBef>
                <a:spcPts val="400"/>
              </a:spcBef>
              <a:spcAft>
                <a:spcPts val="0"/>
              </a:spcAft>
              <a:buClr>
                <a:srgbClr val="17365D"/>
              </a:buClr>
              <a:buSzPct val="100000"/>
              <a:buFont typeface="Arial"/>
              <a:buChar char="»"/>
              <a:defRPr sz="2000" b="1" i="0" u="none" strike="noStrike" cap="none">
                <a:solidFill>
                  <a:srgbClr val="17365D"/>
                </a:solidFill>
                <a:latin typeface="Proxima Nova"/>
                <a:ea typeface="Proxima Nova"/>
                <a:cs typeface="Proxima Nova"/>
                <a:sym typeface="Proxima Nova"/>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237061" indent="0" algn="ctr" defTabSz="609585">
              <a:spcBef>
                <a:spcPts val="747"/>
              </a:spcBef>
              <a:buNone/>
            </a:pPr>
            <a:r>
              <a:rPr lang="en-US" sz="1867" dirty="0">
                <a:solidFill>
                  <a:schemeClr val="tx1"/>
                </a:solidFill>
                <a:latin typeface="+mj-lt"/>
              </a:rPr>
              <a:t>Average consumer</a:t>
            </a:r>
          </a:p>
        </p:txBody>
      </p:sp>
      <p:grpSp>
        <p:nvGrpSpPr>
          <p:cNvPr id="11" name="Group 10">
            <a:extLst>
              <a:ext uri="{FF2B5EF4-FFF2-40B4-BE49-F238E27FC236}">
                <a16:creationId xmlns:a16="http://schemas.microsoft.com/office/drawing/2014/main" id="{7FDC415E-4D58-4FBA-A29A-799E6C9EE62C}"/>
              </a:ext>
            </a:extLst>
          </p:cNvPr>
          <p:cNvGrpSpPr/>
          <p:nvPr/>
        </p:nvGrpSpPr>
        <p:grpSpPr>
          <a:xfrm>
            <a:off x="7424249" y="4252451"/>
            <a:ext cx="3733879" cy="1663425"/>
            <a:chOff x="4977856" y="3161856"/>
            <a:chExt cx="2800409" cy="1247569"/>
          </a:xfrm>
        </p:grpSpPr>
        <p:pic>
          <p:nvPicPr>
            <p:cNvPr id="12" name="Picture 11">
              <a:extLst>
                <a:ext uri="{FF2B5EF4-FFF2-40B4-BE49-F238E27FC236}">
                  <a16:creationId xmlns:a16="http://schemas.microsoft.com/office/drawing/2014/main" id="{767D29BB-E3DD-4D2C-89C7-54675FE63B45}"/>
                </a:ext>
              </a:extLst>
            </p:cNvPr>
            <p:cNvPicPr>
              <a:picLocks noChangeAspect="1"/>
            </p:cNvPicPr>
            <p:nvPr/>
          </p:nvPicPr>
          <p:blipFill>
            <a:blip r:embed="rId4"/>
            <a:stretch>
              <a:fillRect/>
            </a:stretch>
          </p:blipFill>
          <p:spPr>
            <a:xfrm>
              <a:off x="5888453" y="3161856"/>
              <a:ext cx="822761" cy="822761"/>
            </a:xfrm>
            <a:prstGeom prst="rect">
              <a:avLst/>
            </a:prstGeom>
          </p:spPr>
        </p:pic>
        <p:sp>
          <p:nvSpPr>
            <p:cNvPr id="13" name="Text Placeholder 2">
              <a:extLst>
                <a:ext uri="{FF2B5EF4-FFF2-40B4-BE49-F238E27FC236}">
                  <a16:creationId xmlns:a16="http://schemas.microsoft.com/office/drawing/2014/main" id="{93B958F9-E40E-4E2E-9A11-8C2B626DF95E}"/>
                </a:ext>
              </a:extLst>
            </p:cNvPr>
            <p:cNvSpPr txBox="1">
              <a:spLocks/>
            </p:cNvSpPr>
            <p:nvPr/>
          </p:nvSpPr>
          <p:spPr>
            <a:xfrm>
              <a:off x="4977856" y="3984617"/>
              <a:ext cx="2800409" cy="424808"/>
            </a:xfrm>
            <a:prstGeom prst="rect">
              <a:avLst/>
            </a:prstGeom>
            <a:noFill/>
            <a:ln>
              <a:noFill/>
            </a:ln>
          </p:spPr>
          <p:txBody>
            <a:bodyPr lIns="121900" tIns="121900" rIns="121900" bIns="121900"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rgbClr val="17365D"/>
                </a:buClr>
                <a:buSzPct val="100000"/>
                <a:buFont typeface="Arial"/>
                <a:buChar char="•"/>
                <a:defRPr sz="2800" b="0" i="0" u="none" strike="noStrike" cap="none">
                  <a:solidFill>
                    <a:srgbClr val="17365D"/>
                  </a:solidFill>
                  <a:latin typeface="Proxima Nova"/>
                  <a:ea typeface="Proxima Nova"/>
                  <a:cs typeface="Proxima Nova"/>
                  <a:sym typeface="Proxima Nova"/>
                </a:defRPr>
              </a:lvl1pPr>
              <a:lvl2pPr marL="742950" marR="0" lvl="1" indent="-133350" algn="l" rtl="0">
                <a:lnSpc>
                  <a:spcPct val="100000"/>
                </a:lnSpc>
                <a:spcBef>
                  <a:spcPts val="480"/>
                </a:spcBef>
                <a:spcAft>
                  <a:spcPts val="0"/>
                </a:spcAft>
                <a:buClr>
                  <a:srgbClr val="17365D"/>
                </a:buClr>
                <a:buSzPct val="100000"/>
                <a:buFont typeface="Arial"/>
                <a:buChar char="–"/>
                <a:defRPr sz="2400" b="1" i="0" u="none" strike="noStrike" cap="none">
                  <a:solidFill>
                    <a:srgbClr val="17365D"/>
                  </a:solidFill>
                  <a:latin typeface="Proxima Nova"/>
                  <a:ea typeface="Proxima Nova"/>
                  <a:cs typeface="Proxima Nova"/>
                  <a:sym typeface="Proxima Nova"/>
                </a:defRPr>
              </a:lvl2pPr>
              <a:lvl3pPr marL="1143000" marR="0" lvl="2" indent="-101600" algn="l" rtl="0">
                <a:lnSpc>
                  <a:spcPct val="100000"/>
                </a:lnSpc>
                <a:spcBef>
                  <a:spcPts val="400"/>
                </a:spcBef>
                <a:spcAft>
                  <a:spcPts val="0"/>
                </a:spcAft>
                <a:buClr>
                  <a:srgbClr val="17365D"/>
                </a:buClr>
                <a:buSzPct val="100000"/>
                <a:buFont typeface="Arial"/>
                <a:buChar char="•"/>
                <a:defRPr sz="2000" b="1" i="0" u="none" strike="noStrike" cap="none">
                  <a:solidFill>
                    <a:srgbClr val="17365D"/>
                  </a:solidFill>
                  <a:latin typeface="Proxima Nova"/>
                  <a:ea typeface="Proxima Nova"/>
                  <a:cs typeface="Proxima Nova"/>
                  <a:sym typeface="Proxima Nova"/>
                </a:defRPr>
              </a:lvl3pPr>
              <a:lvl4pPr marL="1600200" marR="0" lvl="3" indent="-101600" algn="l" rtl="0">
                <a:lnSpc>
                  <a:spcPct val="100000"/>
                </a:lnSpc>
                <a:spcBef>
                  <a:spcPts val="400"/>
                </a:spcBef>
                <a:spcAft>
                  <a:spcPts val="0"/>
                </a:spcAft>
                <a:buClr>
                  <a:srgbClr val="17365D"/>
                </a:buClr>
                <a:buSzPct val="100000"/>
                <a:buFont typeface="Arial"/>
                <a:buChar char="–"/>
                <a:defRPr sz="2000" b="1" i="0" u="none" strike="noStrike" cap="none">
                  <a:solidFill>
                    <a:srgbClr val="17365D"/>
                  </a:solidFill>
                  <a:latin typeface="Proxima Nova"/>
                  <a:ea typeface="Proxima Nova"/>
                  <a:cs typeface="Proxima Nova"/>
                  <a:sym typeface="Proxima Nova"/>
                </a:defRPr>
              </a:lvl4pPr>
              <a:lvl5pPr marL="2057400" marR="0" lvl="4" indent="-101600" algn="l" rtl="0">
                <a:lnSpc>
                  <a:spcPct val="100000"/>
                </a:lnSpc>
                <a:spcBef>
                  <a:spcPts val="400"/>
                </a:spcBef>
                <a:spcAft>
                  <a:spcPts val="0"/>
                </a:spcAft>
                <a:buClr>
                  <a:srgbClr val="17365D"/>
                </a:buClr>
                <a:buSzPct val="100000"/>
                <a:buFont typeface="Arial"/>
                <a:buChar char="»"/>
                <a:defRPr sz="2000" b="1" i="0" u="none" strike="noStrike" cap="none">
                  <a:solidFill>
                    <a:srgbClr val="17365D"/>
                  </a:solidFill>
                  <a:latin typeface="Proxima Nova"/>
                  <a:ea typeface="Proxima Nova"/>
                  <a:cs typeface="Proxima Nova"/>
                  <a:sym typeface="Proxima Nova"/>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237061" indent="0" algn="ctr" defTabSz="609585">
                <a:spcBef>
                  <a:spcPts val="747"/>
                </a:spcBef>
                <a:buNone/>
              </a:pPr>
              <a:r>
                <a:rPr lang="en-US" sz="1867" dirty="0">
                  <a:solidFill>
                    <a:schemeClr val="tx1"/>
                  </a:solidFill>
                  <a:latin typeface="+mj-lt"/>
                </a:rPr>
                <a:t>Third party developer</a:t>
              </a:r>
            </a:p>
          </p:txBody>
        </p:sp>
      </p:grpSp>
      <p:cxnSp>
        <p:nvCxnSpPr>
          <p:cNvPr id="15" name="Elbow Connector 11">
            <a:extLst>
              <a:ext uri="{FF2B5EF4-FFF2-40B4-BE49-F238E27FC236}">
                <a16:creationId xmlns:a16="http://schemas.microsoft.com/office/drawing/2014/main" id="{4E88572F-8A47-4C36-BE16-38AC2040A49E}"/>
              </a:ext>
            </a:extLst>
          </p:cNvPr>
          <p:cNvCxnSpPr>
            <a:cxnSpLocks/>
          </p:cNvCxnSpPr>
          <p:nvPr/>
        </p:nvCxnSpPr>
        <p:spPr>
          <a:xfrm>
            <a:off x="2571929" y="2540851"/>
            <a:ext cx="6066448" cy="22601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1A2CEEC-D31C-4648-BBA4-F635C7A05C0E}"/>
              </a:ext>
            </a:extLst>
          </p:cNvPr>
          <p:cNvPicPr>
            <a:picLocks noChangeAspect="1"/>
          </p:cNvPicPr>
          <p:nvPr/>
        </p:nvPicPr>
        <p:blipFill>
          <a:blip r:embed="rId5">
            <a:grayscl/>
          </a:blip>
          <a:stretch>
            <a:fillRect/>
          </a:stretch>
        </p:blipFill>
        <p:spPr>
          <a:xfrm>
            <a:off x="5171214" y="2965620"/>
            <a:ext cx="1147325" cy="1147325"/>
          </a:xfrm>
          <a:prstGeom prst="rect">
            <a:avLst/>
          </a:prstGeom>
        </p:spPr>
      </p:pic>
      <p:pic>
        <p:nvPicPr>
          <p:cNvPr id="16" name="Picture 15">
            <a:extLst>
              <a:ext uri="{FF2B5EF4-FFF2-40B4-BE49-F238E27FC236}">
                <a16:creationId xmlns:a16="http://schemas.microsoft.com/office/drawing/2014/main" id="{BF8A6A3B-D780-4EA6-88F4-5F2E308B4EB6}"/>
              </a:ext>
            </a:extLst>
          </p:cNvPr>
          <p:cNvPicPr>
            <a:picLocks noChangeAspect="1"/>
          </p:cNvPicPr>
          <p:nvPr/>
        </p:nvPicPr>
        <p:blipFill>
          <a:blip r:embed="rId6"/>
          <a:stretch>
            <a:fillRect/>
          </a:stretch>
        </p:blipFill>
        <p:spPr>
          <a:xfrm>
            <a:off x="9767944" y="26845"/>
            <a:ext cx="2424056" cy="626626"/>
          </a:xfrm>
          <a:prstGeom prst="rect">
            <a:avLst/>
          </a:prstGeom>
        </p:spPr>
      </p:pic>
    </p:spTree>
    <p:extLst>
      <p:ext uri="{BB962C8B-B14F-4D97-AF65-F5344CB8AC3E}">
        <p14:creationId xmlns:p14="http://schemas.microsoft.com/office/powerpoint/2010/main" val="195602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AF1E5B0E-AECE-4AA4-A5F6-6D6C31E17568}"/>
              </a:ext>
            </a:extLst>
          </p:cNvPr>
          <p:cNvSpPr>
            <a:spLocks noGrp="1"/>
          </p:cNvSpPr>
          <p:nvPr>
            <p:ph type="title"/>
          </p:nvPr>
        </p:nvSpPr>
        <p:spPr>
          <a:xfrm>
            <a:off x="719402" y="502729"/>
            <a:ext cx="10753195" cy="480053"/>
          </a:xfrm>
        </p:spPr>
        <p:txBody>
          <a:bodyPr>
            <a:normAutofit fontScale="90000"/>
          </a:bodyPr>
          <a:lstStyle/>
          <a:p>
            <a:r>
              <a:rPr lang="en-US" dirty="0">
                <a:latin typeface="+mj-lt"/>
              </a:rPr>
              <a:t>Example</a:t>
            </a:r>
          </a:p>
        </p:txBody>
      </p:sp>
      <p:sp>
        <p:nvSpPr>
          <p:cNvPr id="6" name="Arrow: Right 5">
            <a:extLst>
              <a:ext uri="{FF2B5EF4-FFF2-40B4-BE49-F238E27FC236}">
                <a16:creationId xmlns:a16="http://schemas.microsoft.com/office/drawing/2014/main" id="{73FE6E21-C15F-4CD9-946F-626EDB1B9562}"/>
              </a:ext>
            </a:extLst>
          </p:cNvPr>
          <p:cNvSpPr/>
          <p:nvPr/>
        </p:nvSpPr>
        <p:spPr>
          <a:xfrm>
            <a:off x="5250874" y="2501618"/>
            <a:ext cx="520700" cy="358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Calibri" panose="020F0502020204030204"/>
            </a:endParaRPr>
          </a:p>
        </p:txBody>
      </p:sp>
      <p:sp>
        <p:nvSpPr>
          <p:cNvPr id="7" name="Arrow: Right 6">
            <a:extLst>
              <a:ext uri="{FF2B5EF4-FFF2-40B4-BE49-F238E27FC236}">
                <a16:creationId xmlns:a16="http://schemas.microsoft.com/office/drawing/2014/main" id="{54D71761-1E32-47B5-8D3B-D65A0637A86F}"/>
              </a:ext>
            </a:extLst>
          </p:cNvPr>
          <p:cNvSpPr/>
          <p:nvPr/>
        </p:nvSpPr>
        <p:spPr>
          <a:xfrm rot="5400000">
            <a:off x="3533430" y="3509969"/>
            <a:ext cx="520700" cy="358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Calibri" panose="020F0502020204030204"/>
            </a:endParaRPr>
          </a:p>
        </p:txBody>
      </p:sp>
      <p:sp>
        <p:nvSpPr>
          <p:cNvPr id="8" name="Arrow: Right 7">
            <a:extLst>
              <a:ext uri="{FF2B5EF4-FFF2-40B4-BE49-F238E27FC236}">
                <a16:creationId xmlns:a16="http://schemas.microsoft.com/office/drawing/2014/main" id="{46F3EB80-7661-4110-B149-5152B776D929}"/>
              </a:ext>
            </a:extLst>
          </p:cNvPr>
          <p:cNvSpPr/>
          <p:nvPr/>
        </p:nvSpPr>
        <p:spPr>
          <a:xfrm rot="2962813">
            <a:off x="4774081" y="3428564"/>
            <a:ext cx="520700" cy="358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Calibri" panose="020F0502020204030204"/>
            </a:endParaRPr>
          </a:p>
        </p:txBody>
      </p:sp>
      <p:pic>
        <p:nvPicPr>
          <p:cNvPr id="9" name="Picture 4" descr="Image result for netflix logo">
            <a:extLst>
              <a:ext uri="{FF2B5EF4-FFF2-40B4-BE49-F238E27FC236}">
                <a16:creationId xmlns:a16="http://schemas.microsoft.com/office/drawing/2014/main" id="{E29E8517-19B2-4007-A159-59F1F49E7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047" y="1815483"/>
            <a:ext cx="2531469" cy="14239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web icon">
            <a:extLst>
              <a:ext uri="{FF2B5EF4-FFF2-40B4-BE49-F238E27FC236}">
                <a16:creationId xmlns:a16="http://schemas.microsoft.com/office/drawing/2014/main" id="{4CC5FCD4-C263-4EBC-921A-4FC936E4F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279" y="4172539"/>
            <a:ext cx="1068590" cy="10685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mobile device icon">
            <a:extLst>
              <a:ext uri="{FF2B5EF4-FFF2-40B4-BE49-F238E27FC236}">
                <a16:creationId xmlns:a16="http://schemas.microsoft.com/office/drawing/2014/main" id="{F6C16971-C2C3-45BF-A3C5-D543FA68D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40" y="4151556"/>
            <a:ext cx="1254112" cy="1254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BF34C80-7F61-40D7-80F4-AF0E41CF7063}"/>
              </a:ext>
            </a:extLst>
          </p:cNvPr>
          <p:cNvPicPr>
            <a:picLocks noChangeAspect="1"/>
          </p:cNvPicPr>
          <p:nvPr/>
        </p:nvPicPr>
        <p:blipFill>
          <a:blip r:embed="rId5"/>
          <a:stretch>
            <a:fillRect/>
          </a:stretch>
        </p:blipFill>
        <p:spPr>
          <a:xfrm>
            <a:off x="6096000" y="2148891"/>
            <a:ext cx="2988387" cy="1298632"/>
          </a:xfrm>
          <a:prstGeom prst="rect">
            <a:avLst/>
          </a:prstGeom>
        </p:spPr>
      </p:pic>
      <p:pic>
        <p:nvPicPr>
          <p:cNvPr id="13" name="Picture 12">
            <a:extLst>
              <a:ext uri="{FF2B5EF4-FFF2-40B4-BE49-F238E27FC236}">
                <a16:creationId xmlns:a16="http://schemas.microsoft.com/office/drawing/2014/main" id="{E4803BAB-822E-4558-8300-6DB81B21B144}"/>
              </a:ext>
            </a:extLst>
          </p:cNvPr>
          <p:cNvPicPr>
            <a:picLocks noChangeAspect="1"/>
          </p:cNvPicPr>
          <p:nvPr/>
        </p:nvPicPr>
        <p:blipFill>
          <a:blip r:embed="rId6"/>
          <a:stretch>
            <a:fillRect/>
          </a:stretch>
        </p:blipFill>
        <p:spPr>
          <a:xfrm>
            <a:off x="9735393" y="2439"/>
            <a:ext cx="2424056" cy="626626"/>
          </a:xfrm>
          <a:prstGeom prst="rect">
            <a:avLst/>
          </a:prstGeom>
        </p:spPr>
      </p:pic>
    </p:spTree>
    <p:extLst>
      <p:ext uri="{BB962C8B-B14F-4D97-AF65-F5344CB8AC3E}">
        <p14:creationId xmlns:p14="http://schemas.microsoft.com/office/powerpoint/2010/main" val="260864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ABC0629-FB55-4AD8-8A08-7764EBFAA64E}"/>
              </a:ext>
            </a:extLst>
          </p:cNvPr>
          <p:cNvSpPr>
            <a:spLocks noGrp="1"/>
          </p:cNvSpPr>
          <p:nvPr>
            <p:ph type="title"/>
          </p:nvPr>
        </p:nvSpPr>
        <p:spPr>
          <a:xfrm>
            <a:off x="741175" y="565189"/>
            <a:ext cx="10753195" cy="480053"/>
          </a:xfrm>
        </p:spPr>
        <p:txBody>
          <a:bodyPr>
            <a:normAutofit fontScale="90000"/>
          </a:bodyPr>
          <a:lstStyle/>
          <a:p>
            <a:r>
              <a:rPr lang="en-US" dirty="0">
                <a:latin typeface="+mj-lt"/>
              </a:rPr>
              <a:t>Platforms Drive The Internet’s GDP</a:t>
            </a:r>
          </a:p>
        </p:txBody>
      </p:sp>
      <p:pic>
        <p:nvPicPr>
          <p:cNvPr id="6" name="Picture 5">
            <a:extLst>
              <a:ext uri="{FF2B5EF4-FFF2-40B4-BE49-F238E27FC236}">
                <a16:creationId xmlns:a16="http://schemas.microsoft.com/office/drawing/2014/main" id="{F9ABA492-D350-448D-90B6-3537DDB93BF2}"/>
              </a:ext>
            </a:extLst>
          </p:cNvPr>
          <p:cNvPicPr>
            <a:picLocks noChangeAspect="1"/>
          </p:cNvPicPr>
          <p:nvPr/>
        </p:nvPicPr>
        <p:blipFill>
          <a:blip r:embed="rId2"/>
          <a:stretch>
            <a:fillRect/>
          </a:stretch>
        </p:blipFill>
        <p:spPr>
          <a:xfrm>
            <a:off x="649735" y="2229779"/>
            <a:ext cx="7022517" cy="3866251"/>
          </a:xfrm>
          <a:prstGeom prst="rect">
            <a:avLst/>
          </a:prstGeom>
        </p:spPr>
      </p:pic>
      <p:sp>
        <p:nvSpPr>
          <p:cNvPr id="7" name="TextBox 6">
            <a:extLst>
              <a:ext uri="{FF2B5EF4-FFF2-40B4-BE49-F238E27FC236}">
                <a16:creationId xmlns:a16="http://schemas.microsoft.com/office/drawing/2014/main" id="{0234D76B-9A50-4E6C-B96B-27D35D27D62D}"/>
              </a:ext>
            </a:extLst>
          </p:cNvPr>
          <p:cNvSpPr txBox="1"/>
          <p:nvPr/>
        </p:nvSpPr>
        <p:spPr>
          <a:xfrm>
            <a:off x="580066" y="1549219"/>
            <a:ext cx="9218275" cy="461665"/>
          </a:xfrm>
          <a:prstGeom prst="rect">
            <a:avLst/>
          </a:prstGeom>
          <a:noFill/>
        </p:spPr>
        <p:txBody>
          <a:bodyPr wrap="square" rtlCol="0">
            <a:spAutoFit/>
          </a:bodyPr>
          <a:lstStyle/>
          <a:p>
            <a:pPr defTabSz="609585"/>
            <a:r>
              <a:rPr lang="en-US" sz="2400" dirty="0">
                <a:solidFill>
                  <a:srgbClr val="2C282C"/>
                </a:solidFill>
                <a:latin typeface="Calibri" panose="020F0502020204030204"/>
              </a:rPr>
              <a:t>The internet drives over 1.2 trillion Euros/ 1.5 Trillion US Dollars in sales</a:t>
            </a:r>
          </a:p>
        </p:txBody>
      </p:sp>
      <p:grpSp>
        <p:nvGrpSpPr>
          <p:cNvPr id="8" name="Group 7">
            <a:extLst>
              <a:ext uri="{FF2B5EF4-FFF2-40B4-BE49-F238E27FC236}">
                <a16:creationId xmlns:a16="http://schemas.microsoft.com/office/drawing/2014/main" id="{916E37AF-8905-4957-9A52-8065FB300504}"/>
              </a:ext>
            </a:extLst>
          </p:cNvPr>
          <p:cNvGrpSpPr/>
          <p:nvPr/>
        </p:nvGrpSpPr>
        <p:grpSpPr>
          <a:xfrm>
            <a:off x="7920445" y="4339768"/>
            <a:ext cx="3985327" cy="1200329"/>
            <a:chOff x="5940333" y="3254827"/>
            <a:chExt cx="2988995" cy="900247"/>
          </a:xfrm>
        </p:grpSpPr>
        <p:sp>
          <p:nvSpPr>
            <p:cNvPr id="9" name="TextBox 8">
              <a:extLst>
                <a:ext uri="{FF2B5EF4-FFF2-40B4-BE49-F238E27FC236}">
                  <a16:creationId xmlns:a16="http://schemas.microsoft.com/office/drawing/2014/main" id="{70414CCC-4A0F-404E-BA70-A9A1E7139498}"/>
                </a:ext>
              </a:extLst>
            </p:cNvPr>
            <p:cNvSpPr txBox="1"/>
            <p:nvPr/>
          </p:nvSpPr>
          <p:spPr>
            <a:xfrm>
              <a:off x="6662057" y="3254827"/>
              <a:ext cx="2267271" cy="900247"/>
            </a:xfrm>
            <a:prstGeom prst="rect">
              <a:avLst/>
            </a:prstGeom>
            <a:noFill/>
          </p:spPr>
          <p:txBody>
            <a:bodyPr wrap="square" rtlCol="0">
              <a:spAutoFit/>
            </a:bodyPr>
            <a:lstStyle/>
            <a:p>
              <a:pPr defTabSz="609585"/>
              <a:r>
                <a:rPr lang="en-US" sz="2400" dirty="0">
                  <a:solidFill>
                    <a:srgbClr val="2C282C"/>
                  </a:solidFill>
                  <a:latin typeface="Calibri" panose="020F0502020204030204"/>
                </a:rPr>
                <a:t>Platform ecosystems are a major driver of this growth </a:t>
              </a:r>
            </a:p>
          </p:txBody>
        </p:sp>
        <p:sp>
          <p:nvSpPr>
            <p:cNvPr id="10" name="Arrow: Left 9">
              <a:extLst>
                <a:ext uri="{FF2B5EF4-FFF2-40B4-BE49-F238E27FC236}">
                  <a16:creationId xmlns:a16="http://schemas.microsoft.com/office/drawing/2014/main" id="{DF089C4A-0A28-4A49-A856-1880ABAC0D12}"/>
                </a:ext>
              </a:extLst>
            </p:cNvPr>
            <p:cNvSpPr/>
            <p:nvPr/>
          </p:nvSpPr>
          <p:spPr>
            <a:xfrm>
              <a:off x="5940333" y="3422469"/>
              <a:ext cx="659675" cy="424542"/>
            </a:xfrm>
            <a:prstGeom prst="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Calibri" panose="020F0502020204030204"/>
              </a:endParaRPr>
            </a:p>
          </p:txBody>
        </p:sp>
      </p:grpSp>
      <p:pic>
        <p:nvPicPr>
          <p:cNvPr id="11" name="Picture 10">
            <a:extLst>
              <a:ext uri="{FF2B5EF4-FFF2-40B4-BE49-F238E27FC236}">
                <a16:creationId xmlns:a16="http://schemas.microsoft.com/office/drawing/2014/main" id="{ED22F71D-4469-4680-8DDA-5889E4475FCE}"/>
              </a:ext>
            </a:extLst>
          </p:cNvPr>
          <p:cNvPicPr>
            <a:picLocks noChangeAspect="1"/>
          </p:cNvPicPr>
          <p:nvPr/>
        </p:nvPicPr>
        <p:blipFill>
          <a:blip r:embed="rId3"/>
          <a:stretch>
            <a:fillRect/>
          </a:stretch>
        </p:blipFill>
        <p:spPr>
          <a:xfrm>
            <a:off x="9735393" y="2439"/>
            <a:ext cx="2424056" cy="626626"/>
          </a:xfrm>
          <a:prstGeom prst="rect">
            <a:avLst/>
          </a:prstGeom>
        </p:spPr>
      </p:pic>
    </p:spTree>
    <p:extLst>
      <p:ext uri="{BB962C8B-B14F-4D97-AF65-F5344CB8AC3E}">
        <p14:creationId xmlns:p14="http://schemas.microsoft.com/office/powerpoint/2010/main" val="1219263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D16E928F-B55B-4BD5-BDC3-F018A92294E0}"/>
              </a:ext>
            </a:extLst>
          </p:cNvPr>
          <p:cNvSpPr>
            <a:spLocks noGrp="1"/>
          </p:cNvSpPr>
          <p:nvPr>
            <p:ph type="title"/>
          </p:nvPr>
        </p:nvSpPr>
        <p:spPr>
          <a:xfrm>
            <a:off x="766784" y="488964"/>
            <a:ext cx="11022065" cy="669636"/>
          </a:xfrm>
        </p:spPr>
        <p:txBody>
          <a:bodyPr>
            <a:normAutofit/>
          </a:bodyPr>
          <a:lstStyle/>
          <a:p>
            <a:r>
              <a:rPr lang="en-US" sz="2900" dirty="0">
                <a:latin typeface="+mj-lt"/>
                <a:ea typeface="Open Sans" charset="0"/>
                <a:cs typeface="Open Sans" charset="0"/>
              </a:rPr>
              <a:t>APIs By the Numbers</a:t>
            </a:r>
          </a:p>
        </p:txBody>
      </p:sp>
      <p:grpSp>
        <p:nvGrpSpPr>
          <p:cNvPr id="6" name="Group 5">
            <a:extLst>
              <a:ext uri="{FF2B5EF4-FFF2-40B4-BE49-F238E27FC236}">
                <a16:creationId xmlns:a16="http://schemas.microsoft.com/office/drawing/2014/main" id="{AAA3031D-7048-4993-82F2-39E85EA3822D}"/>
              </a:ext>
            </a:extLst>
          </p:cNvPr>
          <p:cNvGrpSpPr/>
          <p:nvPr/>
        </p:nvGrpSpPr>
        <p:grpSpPr>
          <a:xfrm>
            <a:off x="567778" y="1137171"/>
            <a:ext cx="7408421" cy="3417392"/>
            <a:chOff x="567778" y="1672774"/>
            <a:chExt cx="7408421" cy="3417392"/>
          </a:xfrm>
        </p:grpSpPr>
        <p:grpSp>
          <p:nvGrpSpPr>
            <p:cNvPr id="7" name="Group 6">
              <a:extLst>
                <a:ext uri="{FF2B5EF4-FFF2-40B4-BE49-F238E27FC236}">
                  <a16:creationId xmlns:a16="http://schemas.microsoft.com/office/drawing/2014/main" id="{944F9435-C12A-4CB0-8FA4-4BBBED0A0E01}"/>
                </a:ext>
              </a:extLst>
            </p:cNvPr>
            <p:cNvGrpSpPr/>
            <p:nvPr/>
          </p:nvGrpSpPr>
          <p:grpSpPr>
            <a:xfrm>
              <a:off x="588813" y="2300552"/>
              <a:ext cx="6999943" cy="584775"/>
              <a:chOff x="421418" y="2209835"/>
              <a:chExt cx="6999943" cy="584775"/>
            </a:xfrm>
          </p:grpSpPr>
          <p:sp>
            <p:nvSpPr>
              <p:cNvPr id="17" name="TextBox 16">
                <a:extLst>
                  <a:ext uri="{FF2B5EF4-FFF2-40B4-BE49-F238E27FC236}">
                    <a16:creationId xmlns:a16="http://schemas.microsoft.com/office/drawing/2014/main" id="{E6FC190E-C9CB-48B3-85B2-6F6D98DA0D47}"/>
                  </a:ext>
                </a:extLst>
              </p:cNvPr>
              <p:cNvSpPr txBox="1"/>
              <p:nvPr/>
            </p:nvSpPr>
            <p:spPr>
              <a:xfrm>
                <a:off x="421418" y="2209835"/>
                <a:ext cx="1850086" cy="584775"/>
              </a:xfrm>
              <a:prstGeom prst="rect">
                <a:avLst/>
              </a:prstGeom>
              <a:solidFill>
                <a:schemeClr val="bg1"/>
              </a:solidFill>
              <a:ln>
                <a:noFill/>
              </a:ln>
            </p:spPr>
            <p:txBody>
              <a:bodyPr wrap="square" rtlCol="0" anchor="ctr">
                <a:spAutoFit/>
              </a:bodyPr>
              <a:lstStyle/>
              <a:p>
                <a:r>
                  <a:rPr lang="en-US" sz="3200" b="1" dirty="0">
                    <a:solidFill>
                      <a:srgbClr val="8ABB5A"/>
                    </a:solidFill>
                    <a:latin typeface="+mj-lt"/>
                    <a:ea typeface="Open Sans Semibold" charset="0"/>
                    <a:cs typeface="Open Sans Semibold" charset="0"/>
                  </a:rPr>
                  <a:t>5 Billion</a:t>
                </a:r>
              </a:p>
            </p:txBody>
          </p:sp>
          <p:sp>
            <p:nvSpPr>
              <p:cNvPr id="18" name="TextBox 17">
                <a:extLst>
                  <a:ext uri="{FF2B5EF4-FFF2-40B4-BE49-F238E27FC236}">
                    <a16:creationId xmlns:a16="http://schemas.microsoft.com/office/drawing/2014/main" id="{0AB7AEE6-B203-40F5-81C6-7876EB5B2EE3}"/>
                  </a:ext>
                </a:extLst>
              </p:cNvPr>
              <p:cNvSpPr txBox="1"/>
              <p:nvPr/>
            </p:nvSpPr>
            <p:spPr>
              <a:xfrm>
                <a:off x="2117841" y="2312038"/>
                <a:ext cx="5303520" cy="461665"/>
              </a:xfrm>
              <a:prstGeom prst="rect">
                <a:avLst/>
              </a:prstGeom>
              <a:noFill/>
              <a:ln>
                <a:noFill/>
              </a:ln>
            </p:spPr>
            <p:txBody>
              <a:bodyPr wrap="square" rtlCol="0" anchor="ctr">
                <a:spAutoFit/>
              </a:bodyPr>
              <a:lstStyle/>
              <a:p>
                <a:r>
                  <a:rPr lang="en-US" sz="2400" dirty="0">
                    <a:solidFill>
                      <a:schemeClr val="tx2">
                        <a:lumMod val="50000"/>
                      </a:schemeClr>
                    </a:solidFill>
                    <a:latin typeface="+mj-lt"/>
                    <a:ea typeface="Open Sans" charset="0"/>
                    <a:cs typeface="Open Sans" charset="0"/>
                  </a:rPr>
                  <a:t>Daily requests to Netflix public APIs</a:t>
                </a:r>
              </a:p>
            </p:txBody>
          </p:sp>
        </p:grpSp>
        <p:grpSp>
          <p:nvGrpSpPr>
            <p:cNvPr id="8" name="Group 7">
              <a:extLst>
                <a:ext uri="{FF2B5EF4-FFF2-40B4-BE49-F238E27FC236}">
                  <a16:creationId xmlns:a16="http://schemas.microsoft.com/office/drawing/2014/main" id="{FBB06B5B-4368-4C29-B7A9-AD33716BA791}"/>
                </a:ext>
              </a:extLst>
            </p:cNvPr>
            <p:cNvGrpSpPr/>
            <p:nvPr/>
          </p:nvGrpSpPr>
          <p:grpSpPr>
            <a:xfrm>
              <a:off x="567778" y="4505391"/>
              <a:ext cx="7408421" cy="584775"/>
              <a:chOff x="400383" y="4434129"/>
              <a:chExt cx="7408421" cy="584775"/>
            </a:xfrm>
          </p:grpSpPr>
          <p:sp>
            <p:nvSpPr>
              <p:cNvPr id="15" name="TextBox 14">
                <a:extLst>
                  <a:ext uri="{FF2B5EF4-FFF2-40B4-BE49-F238E27FC236}">
                    <a16:creationId xmlns:a16="http://schemas.microsoft.com/office/drawing/2014/main" id="{4B9C8E18-017D-40E1-A8CF-2A2B68A4DBB8}"/>
                  </a:ext>
                </a:extLst>
              </p:cNvPr>
              <p:cNvSpPr txBox="1"/>
              <p:nvPr/>
            </p:nvSpPr>
            <p:spPr>
              <a:xfrm>
                <a:off x="400383" y="4434129"/>
                <a:ext cx="1582309" cy="584775"/>
              </a:xfrm>
              <a:prstGeom prst="rect">
                <a:avLst/>
              </a:prstGeom>
              <a:solidFill>
                <a:schemeClr val="bg1"/>
              </a:solidFill>
              <a:ln>
                <a:noFill/>
              </a:ln>
            </p:spPr>
            <p:txBody>
              <a:bodyPr wrap="square" rtlCol="0" anchor="ctr">
                <a:spAutoFit/>
              </a:bodyPr>
              <a:lstStyle/>
              <a:p>
                <a:r>
                  <a:rPr lang="en-US" sz="3200" b="1" dirty="0">
                    <a:solidFill>
                      <a:srgbClr val="8ABB5A"/>
                    </a:solidFill>
                    <a:latin typeface="+mj-lt"/>
                    <a:ea typeface="Open Sans Semibold" charset="0"/>
                    <a:cs typeface="Open Sans Semibold" charset="0"/>
                  </a:rPr>
                  <a:t>60%</a:t>
                </a:r>
              </a:p>
            </p:txBody>
          </p:sp>
          <p:sp>
            <p:nvSpPr>
              <p:cNvPr id="16" name="TextBox 15">
                <a:extLst>
                  <a:ext uri="{FF2B5EF4-FFF2-40B4-BE49-F238E27FC236}">
                    <a16:creationId xmlns:a16="http://schemas.microsoft.com/office/drawing/2014/main" id="{A52FEBB1-0103-439E-AFBA-7C60E4BFDA48}"/>
                  </a:ext>
                </a:extLst>
              </p:cNvPr>
              <p:cNvSpPr txBox="1"/>
              <p:nvPr/>
            </p:nvSpPr>
            <p:spPr>
              <a:xfrm>
                <a:off x="1514160" y="4518898"/>
                <a:ext cx="6294644" cy="461665"/>
              </a:xfrm>
              <a:prstGeom prst="rect">
                <a:avLst/>
              </a:prstGeom>
              <a:noFill/>
              <a:ln>
                <a:noFill/>
              </a:ln>
            </p:spPr>
            <p:txBody>
              <a:bodyPr wrap="square" rtlCol="0" anchor="ctr">
                <a:spAutoFit/>
              </a:bodyPr>
              <a:lstStyle/>
              <a:p>
                <a:r>
                  <a:rPr lang="en-US" sz="2400" dirty="0">
                    <a:solidFill>
                      <a:schemeClr val="tx2">
                        <a:lumMod val="50000"/>
                      </a:schemeClr>
                    </a:solidFill>
                    <a:latin typeface="+mj-lt"/>
                    <a:ea typeface="Open Sans" charset="0"/>
                    <a:cs typeface="Open Sans" charset="0"/>
                  </a:rPr>
                  <a:t>Of eBay’s revenue generated through APIs</a:t>
                </a:r>
              </a:p>
            </p:txBody>
          </p:sp>
        </p:grpSp>
        <p:grpSp>
          <p:nvGrpSpPr>
            <p:cNvPr id="9" name="Group 8">
              <a:extLst>
                <a:ext uri="{FF2B5EF4-FFF2-40B4-BE49-F238E27FC236}">
                  <a16:creationId xmlns:a16="http://schemas.microsoft.com/office/drawing/2014/main" id="{213BE207-2284-432D-B9AB-871CFEBDCDEF}"/>
                </a:ext>
              </a:extLst>
            </p:cNvPr>
            <p:cNvGrpSpPr/>
            <p:nvPr/>
          </p:nvGrpSpPr>
          <p:grpSpPr>
            <a:xfrm>
              <a:off x="588813" y="1672774"/>
              <a:ext cx="7098828" cy="584775"/>
              <a:chOff x="421418" y="1582057"/>
              <a:chExt cx="7098828" cy="584775"/>
            </a:xfrm>
          </p:grpSpPr>
          <p:sp>
            <p:nvSpPr>
              <p:cNvPr id="13" name="TextBox 12">
                <a:extLst>
                  <a:ext uri="{FF2B5EF4-FFF2-40B4-BE49-F238E27FC236}">
                    <a16:creationId xmlns:a16="http://schemas.microsoft.com/office/drawing/2014/main" id="{33136B8E-181A-44A1-A2A6-62AF91CA1D57}"/>
                  </a:ext>
                </a:extLst>
              </p:cNvPr>
              <p:cNvSpPr txBox="1"/>
              <p:nvPr/>
            </p:nvSpPr>
            <p:spPr>
              <a:xfrm>
                <a:off x="421418" y="1582057"/>
                <a:ext cx="1795308" cy="584775"/>
              </a:xfrm>
              <a:prstGeom prst="rect">
                <a:avLst/>
              </a:prstGeom>
              <a:solidFill>
                <a:schemeClr val="bg1"/>
              </a:solidFill>
              <a:ln>
                <a:noFill/>
              </a:ln>
            </p:spPr>
            <p:txBody>
              <a:bodyPr wrap="square" rtlCol="0" anchor="ctr">
                <a:spAutoFit/>
              </a:bodyPr>
              <a:lstStyle/>
              <a:p>
                <a:r>
                  <a:rPr lang="en-US" sz="3200" b="1" dirty="0">
                    <a:solidFill>
                      <a:srgbClr val="8ABB5A"/>
                    </a:solidFill>
                    <a:latin typeface="+mj-lt"/>
                    <a:ea typeface="Open Sans Semibold" charset="0"/>
                    <a:cs typeface="Open Sans Semibold" charset="0"/>
                  </a:rPr>
                  <a:t>9 Million</a:t>
                </a:r>
              </a:p>
            </p:txBody>
          </p:sp>
          <p:sp>
            <p:nvSpPr>
              <p:cNvPr id="14" name="TextBox 13">
                <a:extLst>
                  <a:ext uri="{FF2B5EF4-FFF2-40B4-BE49-F238E27FC236}">
                    <a16:creationId xmlns:a16="http://schemas.microsoft.com/office/drawing/2014/main" id="{DF3BE2C7-B1D2-444E-B5B5-5676575D665A}"/>
                  </a:ext>
                </a:extLst>
              </p:cNvPr>
              <p:cNvSpPr txBox="1"/>
              <p:nvPr/>
            </p:nvSpPr>
            <p:spPr>
              <a:xfrm>
                <a:off x="2216726" y="1688374"/>
                <a:ext cx="5303520" cy="461665"/>
              </a:xfrm>
              <a:prstGeom prst="rect">
                <a:avLst/>
              </a:prstGeom>
              <a:noFill/>
              <a:ln>
                <a:noFill/>
              </a:ln>
            </p:spPr>
            <p:txBody>
              <a:bodyPr wrap="square" rtlCol="0" anchor="ctr">
                <a:spAutoFit/>
              </a:bodyPr>
              <a:lstStyle/>
              <a:p>
                <a:r>
                  <a:rPr lang="en-US" sz="2400" dirty="0">
                    <a:latin typeface="+mj-lt"/>
                    <a:ea typeface="Open Sans" charset="0"/>
                    <a:cs typeface="Open Sans" charset="0"/>
                  </a:rPr>
                  <a:t>Developers working on private APIs</a:t>
                </a:r>
              </a:p>
            </p:txBody>
          </p:sp>
        </p:grpSp>
        <p:grpSp>
          <p:nvGrpSpPr>
            <p:cNvPr id="10" name="Group 9">
              <a:extLst>
                <a:ext uri="{FF2B5EF4-FFF2-40B4-BE49-F238E27FC236}">
                  <a16:creationId xmlns:a16="http://schemas.microsoft.com/office/drawing/2014/main" id="{11158C23-75A7-4968-87E2-EB09C4426AE0}"/>
                </a:ext>
              </a:extLst>
            </p:cNvPr>
            <p:cNvGrpSpPr/>
            <p:nvPr/>
          </p:nvGrpSpPr>
          <p:grpSpPr>
            <a:xfrm>
              <a:off x="567778" y="3031742"/>
              <a:ext cx="6432074" cy="584775"/>
              <a:chOff x="400383" y="2941025"/>
              <a:chExt cx="6432074" cy="584775"/>
            </a:xfrm>
          </p:grpSpPr>
          <p:sp>
            <p:nvSpPr>
              <p:cNvPr id="11" name="TextBox 10">
                <a:extLst>
                  <a:ext uri="{FF2B5EF4-FFF2-40B4-BE49-F238E27FC236}">
                    <a16:creationId xmlns:a16="http://schemas.microsoft.com/office/drawing/2014/main" id="{BA61DCB6-0C58-4E81-B2C1-83AAEAD748CC}"/>
                  </a:ext>
                </a:extLst>
              </p:cNvPr>
              <p:cNvSpPr txBox="1"/>
              <p:nvPr/>
            </p:nvSpPr>
            <p:spPr>
              <a:xfrm>
                <a:off x="400383" y="2941025"/>
                <a:ext cx="1582309" cy="584775"/>
              </a:xfrm>
              <a:prstGeom prst="rect">
                <a:avLst/>
              </a:prstGeom>
              <a:solidFill>
                <a:schemeClr val="bg1"/>
              </a:solidFill>
              <a:ln>
                <a:noFill/>
              </a:ln>
            </p:spPr>
            <p:txBody>
              <a:bodyPr wrap="square" rtlCol="0" anchor="ctr">
                <a:spAutoFit/>
              </a:bodyPr>
              <a:lstStyle/>
              <a:p>
                <a:r>
                  <a:rPr lang="en-US" sz="3200" b="1" dirty="0">
                    <a:solidFill>
                      <a:srgbClr val="8ABB5A"/>
                    </a:solidFill>
                    <a:latin typeface="+mj-lt"/>
                    <a:ea typeface="Open Sans Semibold" charset="0"/>
                    <a:cs typeface="Open Sans Semibold" charset="0"/>
                  </a:rPr>
                  <a:t>85%</a:t>
                </a:r>
              </a:p>
            </p:txBody>
          </p:sp>
          <p:sp>
            <p:nvSpPr>
              <p:cNvPr id="12" name="TextBox 11">
                <a:extLst>
                  <a:ext uri="{FF2B5EF4-FFF2-40B4-BE49-F238E27FC236}">
                    <a16:creationId xmlns:a16="http://schemas.microsoft.com/office/drawing/2014/main" id="{9D497FA4-196C-48CA-A327-1DC8BD3B71B5}"/>
                  </a:ext>
                </a:extLst>
              </p:cNvPr>
              <p:cNvSpPr txBox="1"/>
              <p:nvPr/>
            </p:nvSpPr>
            <p:spPr>
              <a:xfrm>
                <a:off x="1528937" y="2972081"/>
                <a:ext cx="5303520" cy="461665"/>
              </a:xfrm>
              <a:prstGeom prst="rect">
                <a:avLst/>
              </a:prstGeom>
              <a:noFill/>
              <a:ln>
                <a:noFill/>
              </a:ln>
            </p:spPr>
            <p:txBody>
              <a:bodyPr wrap="square" rtlCol="0" anchor="ctr">
                <a:spAutoFit/>
              </a:bodyPr>
              <a:lstStyle/>
              <a:p>
                <a:r>
                  <a:rPr lang="en-US" sz="2400" dirty="0">
                    <a:latin typeface="+mj-lt"/>
                    <a:ea typeface="Open Sans" charset="0"/>
                    <a:cs typeface="Open Sans" charset="0"/>
                  </a:rPr>
                  <a:t>Of enterprises will have an API by 2018</a:t>
                </a:r>
              </a:p>
            </p:txBody>
          </p:sp>
        </p:grpSp>
      </p:grpSp>
      <p:grpSp>
        <p:nvGrpSpPr>
          <p:cNvPr id="19" name="Group 18">
            <a:extLst>
              <a:ext uri="{FF2B5EF4-FFF2-40B4-BE49-F238E27FC236}">
                <a16:creationId xmlns:a16="http://schemas.microsoft.com/office/drawing/2014/main" id="{FB94375C-9624-48A2-8912-BB1CA5F08702}"/>
              </a:ext>
            </a:extLst>
          </p:cNvPr>
          <p:cNvGrpSpPr/>
          <p:nvPr/>
        </p:nvGrpSpPr>
        <p:grpSpPr>
          <a:xfrm>
            <a:off x="974297" y="1393520"/>
            <a:ext cx="11022065" cy="4829566"/>
            <a:chOff x="588814" y="1404715"/>
            <a:chExt cx="11022065" cy="4829566"/>
          </a:xfrm>
        </p:grpSpPr>
        <p:sp>
          <p:nvSpPr>
            <p:cNvPr id="20" name="TextBox 19">
              <a:extLst>
                <a:ext uri="{FF2B5EF4-FFF2-40B4-BE49-F238E27FC236}">
                  <a16:creationId xmlns:a16="http://schemas.microsoft.com/office/drawing/2014/main" id="{BAB1361A-6B6D-40CA-8FBD-92EE1DD7C0EC}"/>
                </a:ext>
              </a:extLst>
            </p:cNvPr>
            <p:cNvSpPr txBox="1"/>
            <p:nvPr/>
          </p:nvSpPr>
          <p:spPr>
            <a:xfrm>
              <a:off x="588814" y="5895727"/>
              <a:ext cx="5303520" cy="338554"/>
            </a:xfrm>
            <a:prstGeom prst="rect">
              <a:avLst/>
            </a:prstGeom>
            <a:noFill/>
            <a:ln>
              <a:noFill/>
            </a:ln>
          </p:spPr>
          <p:txBody>
            <a:bodyPr wrap="square" rtlCol="0" anchor="ctr">
              <a:spAutoFit/>
            </a:bodyPr>
            <a:lstStyle/>
            <a:p>
              <a:endParaRPr lang="en-US" sz="1600" b="1" dirty="0">
                <a:solidFill>
                  <a:schemeClr val="tx2">
                    <a:lumMod val="40000"/>
                    <a:lumOff val="60000"/>
                  </a:schemeClr>
                </a:solidFill>
                <a:latin typeface="Open Sans Semibold" charset="0"/>
                <a:ea typeface="Open Sans Semibold" charset="0"/>
                <a:cs typeface="Open Sans Semibold" charset="0"/>
              </a:endParaRPr>
            </a:p>
          </p:txBody>
        </p:sp>
        <p:grpSp>
          <p:nvGrpSpPr>
            <p:cNvPr id="21" name="Group 20">
              <a:extLst>
                <a:ext uri="{FF2B5EF4-FFF2-40B4-BE49-F238E27FC236}">
                  <a16:creationId xmlns:a16="http://schemas.microsoft.com/office/drawing/2014/main" id="{1D5C1F47-0B57-4215-B53F-040979147A5E}"/>
                </a:ext>
              </a:extLst>
            </p:cNvPr>
            <p:cNvGrpSpPr/>
            <p:nvPr/>
          </p:nvGrpSpPr>
          <p:grpSpPr>
            <a:xfrm>
              <a:off x="7317391" y="1404715"/>
              <a:ext cx="4293488" cy="4829566"/>
              <a:chOff x="7317391" y="1404715"/>
              <a:chExt cx="4293488" cy="4829566"/>
            </a:xfrm>
          </p:grpSpPr>
          <p:pic>
            <p:nvPicPr>
              <p:cNvPr id="22" name="Picture 21">
                <a:extLst>
                  <a:ext uri="{FF2B5EF4-FFF2-40B4-BE49-F238E27FC236}">
                    <a16:creationId xmlns:a16="http://schemas.microsoft.com/office/drawing/2014/main" id="{79821ABE-ED04-4435-902E-EB99338EC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391" y="1404715"/>
                <a:ext cx="4087994" cy="4829566"/>
              </a:xfrm>
              <a:prstGeom prst="rect">
                <a:avLst/>
              </a:prstGeom>
            </p:spPr>
          </p:pic>
          <p:sp>
            <p:nvSpPr>
              <p:cNvPr id="23" name="Rectangle 22">
                <a:extLst>
                  <a:ext uri="{FF2B5EF4-FFF2-40B4-BE49-F238E27FC236}">
                    <a16:creationId xmlns:a16="http://schemas.microsoft.com/office/drawing/2014/main" id="{87C89AE2-40A1-46F8-99F0-996F96BEB50B}"/>
                  </a:ext>
                </a:extLst>
              </p:cNvPr>
              <p:cNvSpPr/>
              <p:nvPr/>
            </p:nvSpPr>
            <p:spPr>
              <a:xfrm>
                <a:off x="7980194" y="1436215"/>
                <a:ext cx="3630685" cy="830997"/>
              </a:xfrm>
              <a:prstGeom prst="rect">
                <a:avLst/>
              </a:prstGeom>
            </p:spPr>
            <p:txBody>
              <a:bodyPr wrap="square">
                <a:spAutoFit/>
              </a:bodyPr>
              <a:lstStyle/>
              <a:p>
                <a:r>
                  <a:rPr lang="en-US" sz="1600" b="1" dirty="0">
                    <a:solidFill>
                      <a:schemeClr val="tx2">
                        <a:lumMod val="75000"/>
                      </a:schemeClr>
                    </a:solidFill>
                    <a:latin typeface="Open Sans" charset="0"/>
                    <a:ea typeface="Open Sans" charset="0"/>
                    <a:cs typeface="Open Sans" charset="0"/>
                  </a:rPr>
                  <a:t>Growth in web APIs on</a:t>
                </a:r>
              </a:p>
              <a:p>
                <a:r>
                  <a:rPr lang="en-US" sz="1600" b="1" dirty="0" err="1">
                    <a:solidFill>
                      <a:schemeClr val="tx2">
                        <a:lumMod val="75000"/>
                      </a:schemeClr>
                    </a:solidFill>
                    <a:latin typeface="Open Sans" charset="0"/>
                    <a:ea typeface="Open Sans" charset="0"/>
                    <a:cs typeface="Open Sans" charset="0"/>
                  </a:rPr>
                  <a:t>ProgrammableWeb</a:t>
                </a:r>
                <a:r>
                  <a:rPr lang="en-US" sz="1600" b="1" dirty="0">
                    <a:solidFill>
                      <a:schemeClr val="tx2">
                        <a:lumMod val="75000"/>
                      </a:schemeClr>
                    </a:solidFill>
                    <a:latin typeface="Open Sans" charset="0"/>
                    <a:ea typeface="Open Sans" charset="0"/>
                    <a:cs typeface="Open Sans" charset="0"/>
                  </a:rPr>
                  <a:t>* </a:t>
                </a:r>
                <a:r>
                  <a:rPr lang="en-US" sz="800" b="1" dirty="0">
                    <a:solidFill>
                      <a:schemeClr val="tx2">
                        <a:lumMod val="75000"/>
                      </a:schemeClr>
                    </a:solidFill>
                    <a:latin typeface="Open Sans" charset="0"/>
                    <a:ea typeface="Open Sans" charset="0"/>
                    <a:cs typeface="Open Sans" charset="0"/>
                  </a:rPr>
                  <a:t>(2005-16)**</a:t>
                </a:r>
              </a:p>
              <a:p>
                <a:r>
                  <a:rPr lang="en-US" sz="1600" dirty="0">
                    <a:solidFill>
                      <a:schemeClr val="tx1">
                        <a:lumMod val="65000"/>
                        <a:lumOff val="35000"/>
                      </a:schemeClr>
                    </a:solidFill>
                  </a:rPr>
                  <a:t>Thousands of published web APIs</a:t>
                </a:r>
              </a:p>
            </p:txBody>
          </p:sp>
        </p:grpSp>
      </p:grpSp>
      <p:sp>
        <p:nvSpPr>
          <p:cNvPr id="24" name="TextBox 23">
            <a:extLst>
              <a:ext uri="{FF2B5EF4-FFF2-40B4-BE49-F238E27FC236}">
                <a16:creationId xmlns:a16="http://schemas.microsoft.com/office/drawing/2014/main" id="{59515046-959A-4506-A064-5DFA2AFC51CF}"/>
              </a:ext>
            </a:extLst>
          </p:cNvPr>
          <p:cNvSpPr txBox="1"/>
          <p:nvPr/>
        </p:nvSpPr>
        <p:spPr>
          <a:xfrm>
            <a:off x="588808" y="4703450"/>
            <a:ext cx="1582309" cy="584775"/>
          </a:xfrm>
          <a:prstGeom prst="rect">
            <a:avLst/>
          </a:prstGeom>
          <a:solidFill>
            <a:schemeClr val="bg1"/>
          </a:solidFill>
          <a:ln>
            <a:noFill/>
          </a:ln>
        </p:spPr>
        <p:txBody>
          <a:bodyPr wrap="square" rtlCol="0" anchor="ctr">
            <a:spAutoFit/>
          </a:bodyPr>
          <a:lstStyle/>
          <a:p>
            <a:r>
              <a:rPr lang="en-US" sz="3200" b="1" dirty="0">
                <a:solidFill>
                  <a:srgbClr val="8ABB5A"/>
                </a:solidFill>
                <a:latin typeface="+mj-lt"/>
                <a:ea typeface="Open Sans Semibold" charset="0"/>
                <a:cs typeface="Open Sans Semibold" charset="0"/>
              </a:rPr>
              <a:t>50%</a:t>
            </a:r>
          </a:p>
        </p:txBody>
      </p:sp>
      <p:sp>
        <p:nvSpPr>
          <p:cNvPr id="25" name="TextBox 24">
            <a:extLst>
              <a:ext uri="{FF2B5EF4-FFF2-40B4-BE49-F238E27FC236}">
                <a16:creationId xmlns:a16="http://schemas.microsoft.com/office/drawing/2014/main" id="{3FF9761F-B667-4320-8355-A23FD3B32D3B}"/>
              </a:ext>
            </a:extLst>
          </p:cNvPr>
          <p:cNvSpPr txBox="1"/>
          <p:nvPr/>
        </p:nvSpPr>
        <p:spPr>
          <a:xfrm>
            <a:off x="1681555" y="4671307"/>
            <a:ext cx="6294644" cy="830997"/>
          </a:xfrm>
          <a:prstGeom prst="rect">
            <a:avLst/>
          </a:prstGeom>
          <a:noFill/>
          <a:ln>
            <a:noFill/>
          </a:ln>
        </p:spPr>
        <p:txBody>
          <a:bodyPr wrap="square" rtlCol="0" anchor="ctr">
            <a:spAutoFit/>
          </a:bodyPr>
          <a:lstStyle/>
          <a:p>
            <a:r>
              <a:rPr lang="en-US" sz="2400" dirty="0">
                <a:solidFill>
                  <a:schemeClr val="tx2">
                    <a:lumMod val="50000"/>
                  </a:schemeClr>
                </a:solidFill>
                <a:latin typeface="+mj-lt"/>
                <a:ea typeface="Open Sans" charset="0"/>
                <a:cs typeface="Open Sans" charset="0"/>
              </a:rPr>
              <a:t>Of Salesforce.com revenue generated through APIs</a:t>
            </a:r>
          </a:p>
        </p:txBody>
      </p:sp>
      <p:pic>
        <p:nvPicPr>
          <p:cNvPr id="26" name="Picture 25">
            <a:extLst>
              <a:ext uri="{FF2B5EF4-FFF2-40B4-BE49-F238E27FC236}">
                <a16:creationId xmlns:a16="http://schemas.microsoft.com/office/drawing/2014/main" id="{875955E0-4EC9-4637-809F-3649C650FF82}"/>
              </a:ext>
            </a:extLst>
          </p:cNvPr>
          <p:cNvPicPr>
            <a:picLocks noChangeAspect="1"/>
          </p:cNvPicPr>
          <p:nvPr/>
        </p:nvPicPr>
        <p:blipFill>
          <a:blip r:embed="rId3"/>
          <a:stretch>
            <a:fillRect/>
          </a:stretch>
        </p:blipFill>
        <p:spPr>
          <a:xfrm>
            <a:off x="9735393" y="2439"/>
            <a:ext cx="2424056" cy="626626"/>
          </a:xfrm>
          <a:prstGeom prst="rect">
            <a:avLst/>
          </a:prstGeom>
        </p:spPr>
      </p:pic>
      <p:sp>
        <p:nvSpPr>
          <p:cNvPr id="49" name="TextBox 48">
            <a:extLst>
              <a:ext uri="{FF2B5EF4-FFF2-40B4-BE49-F238E27FC236}">
                <a16:creationId xmlns:a16="http://schemas.microsoft.com/office/drawing/2014/main" id="{98978FAF-4770-4097-973C-16F356B67762}"/>
              </a:ext>
            </a:extLst>
          </p:cNvPr>
          <p:cNvSpPr txBox="1"/>
          <p:nvPr/>
        </p:nvSpPr>
        <p:spPr>
          <a:xfrm>
            <a:off x="588808" y="3181388"/>
            <a:ext cx="1582309" cy="584775"/>
          </a:xfrm>
          <a:prstGeom prst="rect">
            <a:avLst/>
          </a:prstGeom>
          <a:solidFill>
            <a:schemeClr val="bg1"/>
          </a:solidFill>
          <a:ln>
            <a:noFill/>
          </a:ln>
        </p:spPr>
        <p:txBody>
          <a:bodyPr wrap="square" rtlCol="0" anchor="ctr">
            <a:spAutoFit/>
          </a:bodyPr>
          <a:lstStyle/>
          <a:p>
            <a:r>
              <a:rPr lang="en-US" sz="3200" b="1" dirty="0">
                <a:solidFill>
                  <a:srgbClr val="8ABB5A"/>
                </a:solidFill>
                <a:latin typeface="+mj-lt"/>
                <a:ea typeface="Open Sans Semibold" charset="0"/>
                <a:cs typeface="Open Sans Semibold" charset="0"/>
              </a:rPr>
              <a:t>90%</a:t>
            </a:r>
          </a:p>
        </p:txBody>
      </p:sp>
      <p:sp>
        <p:nvSpPr>
          <p:cNvPr id="50" name="TextBox 49">
            <a:extLst>
              <a:ext uri="{FF2B5EF4-FFF2-40B4-BE49-F238E27FC236}">
                <a16:creationId xmlns:a16="http://schemas.microsoft.com/office/drawing/2014/main" id="{5DC8F45C-1BBA-48A1-9393-144033838B98}"/>
              </a:ext>
            </a:extLst>
          </p:cNvPr>
          <p:cNvSpPr txBox="1"/>
          <p:nvPr/>
        </p:nvSpPr>
        <p:spPr>
          <a:xfrm>
            <a:off x="1681555" y="3126915"/>
            <a:ext cx="6065813" cy="830997"/>
          </a:xfrm>
          <a:prstGeom prst="rect">
            <a:avLst/>
          </a:prstGeom>
          <a:noFill/>
          <a:ln>
            <a:noFill/>
          </a:ln>
        </p:spPr>
        <p:txBody>
          <a:bodyPr wrap="square" rtlCol="0" anchor="ctr">
            <a:spAutoFit/>
          </a:bodyPr>
          <a:lstStyle/>
          <a:p>
            <a:r>
              <a:rPr lang="en-US" sz="2400" dirty="0">
                <a:solidFill>
                  <a:schemeClr val="tx2">
                    <a:lumMod val="50000"/>
                  </a:schemeClr>
                </a:solidFill>
                <a:latin typeface="+mj-lt"/>
                <a:ea typeface="Open Sans" charset="0"/>
                <a:cs typeface="Open Sans" charset="0"/>
              </a:rPr>
              <a:t>Of Expedia.com revenue generated through APIs</a:t>
            </a:r>
          </a:p>
        </p:txBody>
      </p:sp>
    </p:spTree>
    <p:extLst>
      <p:ext uri="{BB962C8B-B14F-4D97-AF65-F5344CB8AC3E}">
        <p14:creationId xmlns:p14="http://schemas.microsoft.com/office/powerpoint/2010/main" val="105049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878189-B61A-4291-A622-0B670C563B5F}"/>
              </a:ext>
            </a:extLst>
          </p:cNvPr>
          <p:cNvSpPr>
            <a:spLocks noGrp="1"/>
          </p:cNvSpPr>
          <p:nvPr>
            <p:ph type="title"/>
          </p:nvPr>
        </p:nvSpPr>
        <p:spPr>
          <a:xfrm>
            <a:off x="731485" y="507695"/>
            <a:ext cx="11022065" cy="669636"/>
          </a:xfrm>
        </p:spPr>
        <p:txBody>
          <a:bodyPr>
            <a:normAutofit/>
          </a:bodyPr>
          <a:lstStyle/>
          <a:p>
            <a:r>
              <a:rPr lang="en-US" sz="2900" dirty="0">
                <a:latin typeface="+mj-lt"/>
                <a:ea typeface="Open Sans" charset="0"/>
                <a:cs typeface="Open Sans" charset="0"/>
              </a:rPr>
              <a:t>This energy creates jobs to be done…</a:t>
            </a:r>
          </a:p>
        </p:txBody>
      </p:sp>
      <p:sp>
        <p:nvSpPr>
          <p:cNvPr id="21" name="Content Placeholder 2">
            <a:extLst>
              <a:ext uri="{FF2B5EF4-FFF2-40B4-BE49-F238E27FC236}">
                <a16:creationId xmlns:a16="http://schemas.microsoft.com/office/drawing/2014/main" id="{821CBE82-C48E-4ABF-A8A5-18FDD57E6905}"/>
              </a:ext>
            </a:extLst>
          </p:cNvPr>
          <p:cNvSpPr>
            <a:spLocks noGrp="1"/>
          </p:cNvSpPr>
          <p:nvPr>
            <p:ph idx="1"/>
          </p:nvPr>
        </p:nvSpPr>
        <p:spPr>
          <a:xfrm>
            <a:off x="594858" y="1385803"/>
            <a:ext cx="11013919" cy="640080"/>
          </a:xfrm>
        </p:spPr>
        <p:txBody>
          <a:bodyPr anchor="ctr"/>
          <a:lstStyle/>
          <a:p>
            <a:r>
              <a:rPr lang="en-US" b="0" dirty="0">
                <a:latin typeface="+mj-lt"/>
                <a:ea typeface="Open Sans" charset="0"/>
                <a:cs typeface="Open Sans" charset="0"/>
              </a:rPr>
              <a:t>Build more APIs, better &amp; faster – </a:t>
            </a:r>
            <a:r>
              <a:rPr lang="en-US" b="1" dirty="0">
                <a:latin typeface="+mj-lt"/>
              </a:rPr>
              <a:t>design, document, build</a:t>
            </a:r>
          </a:p>
        </p:txBody>
      </p:sp>
      <p:sp>
        <p:nvSpPr>
          <p:cNvPr id="22" name="Content Placeholder 2">
            <a:extLst>
              <a:ext uri="{FF2B5EF4-FFF2-40B4-BE49-F238E27FC236}">
                <a16:creationId xmlns:a16="http://schemas.microsoft.com/office/drawing/2014/main" id="{18AB0105-E1E9-4BBD-8B13-8DA87CE80562}"/>
              </a:ext>
            </a:extLst>
          </p:cNvPr>
          <p:cNvSpPr txBox="1">
            <a:spLocks/>
          </p:cNvSpPr>
          <p:nvPr/>
        </p:nvSpPr>
        <p:spPr>
          <a:xfrm>
            <a:off x="588813" y="4118732"/>
            <a:ext cx="11019963" cy="640080"/>
          </a:xfrm>
          <a:prstGeom prst="rect">
            <a:avLst/>
          </a:prstGeom>
        </p:spPr>
        <p:txBody>
          <a:bodyPr lIns="0" anchor="ctr"/>
          <a:lst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800" b="1" i="0" kern="1200">
                <a:solidFill>
                  <a:schemeClr val="tx2">
                    <a:lumMod val="75000"/>
                  </a:schemeClr>
                </a:solidFill>
                <a:latin typeface="Proxima Nova" charset="0"/>
                <a:ea typeface="Proxima Nova" charset="0"/>
                <a:cs typeface="Proxima Nova" charset="0"/>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2400" b="0" i="0" kern="1200">
                <a:solidFill>
                  <a:schemeClr val="tx2">
                    <a:lumMod val="75000"/>
                  </a:schemeClr>
                </a:solidFill>
                <a:latin typeface="Proxima Nova" charset="0"/>
                <a:ea typeface="Proxima Nova" charset="0"/>
                <a:cs typeface="Proxima Nova" charset="0"/>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2000" b="0" i="0" kern="1200">
                <a:solidFill>
                  <a:schemeClr val="tx2">
                    <a:lumMod val="75000"/>
                  </a:schemeClr>
                </a:solidFill>
                <a:latin typeface="Proxima Nova" charset="0"/>
                <a:ea typeface="Proxima Nova" charset="0"/>
                <a:cs typeface="Proxima Nova" charset="0"/>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b="0" i="0" kern="1200">
                <a:solidFill>
                  <a:schemeClr val="tx2">
                    <a:lumMod val="75000"/>
                  </a:schemeClr>
                </a:solidFill>
                <a:latin typeface="Proxima Nova" charset="0"/>
                <a:ea typeface="Proxima Nova" charset="0"/>
                <a:cs typeface="Proxima Nova" charset="0"/>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b="0" i="0" kern="1200">
                <a:solidFill>
                  <a:schemeClr val="tx2">
                    <a:lumMod val="75000"/>
                  </a:schemeClr>
                </a:solidFill>
                <a:latin typeface="Proxima Nova" charset="0"/>
                <a:ea typeface="Proxima Nova" charset="0"/>
                <a:cs typeface="Proxima Nov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b="0" dirty="0">
                <a:latin typeface="+mj-lt"/>
                <a:ea typeface="Open Sans" charset="0"/>
                <a:cs typeface="Open Sans" charset="0"/>
              </a:rPr>
              <a:t>In code, on the desktop, in the cloud, </a:t>
            </a:r>
            <a:r>
              <a:rPr lang="en-US" dirty="0">
                <a:latin typeface="+mj-lt"/>
                <a:ea typeface="Open Sans Semibold" charset="0"/>
                <a:cs typeface="Open Sans Semibold" charset="0"/>
              </a:rPr>
              <a:t>human or machine</a:t>
            </a:r>
            <a:r>
              <a:rPr lang="en-US" b="0" dirty="0">
                <a:latin typeface="+mj-lt"/>
                <a:ea typeface="Open Sans" charset="0"/>
                <a:cs typeface="Open Sans" charset="0"/>
              </a:rPr>
              <a:t> driven</a:t>
            </a:r>
          </a:p>
        </p:txBody>
      </p:sp>
      <p:sp>
        <p:nvSpPr>
          <p:cNvPr id="23" name="Content Placeholder 2">
            <a:extLst>
              <a:ext uri="{FF2B5EF4-FFF2-40B4-BE49-F238E27FC236}">
                <a16:creationId xmlns:a16="http://schemas.microsoft.com/office/drawing/2014/main" id="{6326942F-CAE8-4510-8D81-0ECF008C8F18}"/>
              </a:ext>
            </a:extLst>
          </p:cNvPr>
          <p:cNvSpPr txBox="1">
            <a:spLocks/>
          </p:cNvSpPr>
          <p:nvPr/>
        </p:nvSpPr>
        <p:spPr>
          <a:xfrm>
            <a:off x="594858" y="3196542"/>
            <a:ext cx="11013919" cy="640080"/>
          </a:xfrm>
          <a:prstGeom prst="rect">
            <a:avLst/>
          </a:prstGeom>
        </p:spPr>
        <p:txBody>
          <a:bodyPr lIns="0" anchor="ctr"/>
          <a:lst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800" b="1" i="0" kern="1200">
                <a:solidFill>
                  <a:schemeClr val="tx2">
                    <a:lumMod val="75000"/>
                  </a:schemeClr>
                </a:solidFill>
                <a:latin typeface="Proxima Nova" charset="0"/>
                <a:ea typeface="Proxima Nova" charset="0"/>
                <a:cs typeface="Proxima Nova" charset="0"/>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2400" b="0" i="0" kern="1200">
                <a:solidFill>
                  <a:schemeClr val="tx2">
                    <a:lumMod val="75000"/>
                  </a:schemeClr>
                </a:solidFill>
                <a:latin typeface="Proxima Nova" charset="0"/>
                <a:ea typeface="Proxima Nova" charset="0"/>
                <a:cs typeface="Proxima Nova" charset="0"/>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2000" b="0" i="0" kern="1200">
                <a:solidFill>
                  <a:schemeClr val="tx2">
                    <a:lumMod val="75000"/>
                  </a:schemeClr>
                </a:solidFill>
                <a:latin typeface="Proxima Nova" charset="0"/>
                <a:ea typeface="Proxima Nova" charset="0"/>
                <a:cs typeface="Proxima Nova" charset="0"/>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b="0" i="0" kern="1200">
                <a:solidFill>
                  <a:schemeClr val="tx2">
                    <a:lumMod val="75000"/>
                  </a:schemeClr>
                </a:solidFill>
                <a:latin typeface="Proxima Nova" charset="0"/>
                <a:ea typeface="Proxima Nova" charset="0"/>
                <a:cs typeface="Proxima Nova" charset="0"/>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b="0" i="0" kern="1200">
                <a:solidFill>
                  <a:schemeClr val="tx2">
                    <a:lumMod val="75000"/>
                  </a:schemeClr>
                </a:solidFill>
                <a:latin typeface="Proxima Nova" charset="0"/>
                <a:ea typeface="Proxima Nova" charset="0"/>
                <a:cs typeface="Proxima Nov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latin typeface="+mj-lt"/>
                <a:ea typeface="Open Sans" charset="0"/>
                <a:cs typeface="Open Sans" charset="0"/>
              </a:rPr>
              <a:t>Build faster, release continuously – </a:t>
            </a:r>
            <a:r>
              <a:rPr lang="en-US" dirty="0">
                <a:latin typeface="+mj-lt"/>
                <a:ea typeface="Open Sans Semibold" charset="0"/>
                <a:cs typeface="Open Sans Semibold" charset="0"/>
              </a:rPr>
              <a:t>embrace automation</a:t>
            </a:r>
          </a:p>
        </p:txBody>
      </p:sp>
      <p:sp>
        <p:nvSpPr>
          <p:cNvPr id="24" name="Content Placeholder 2">
            <a:extLst>
              <a:ext uri="{FF2B5EF4-FFF2-40B4-BE49-F238E27FC236}">
                <a16:creationId xmlns:a16="http://schemas.microsoft.com/office/drawing/2014/main" id="{174DDB87-EDEC-44F9-B9E8-4A5FA69BF02E}"/>
              </a:ext>
            </a:extLst>
          </p:cNvPr>
          <p:cNvSpPr txBox="1">
            <a:spLocks/>
          </p:cNvSpPr>
          <p:nvPr/>
        </p:nvSpPr>
        <p:spPr>
          <a:xfrm>
            <a:off x="594858" y="2288334"/>
            <a:ext cx="11013919" cy="640080"/>
          </a:xfrm>
          <a:prstGeom prst="rect">
            <a:avLst/>
          </a:prstGeom>
        </p:spPr>
        <p:txBody>
          <a:bodyPr lIns="0" anchor="ctr"/>
          <a:lst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800" b="1" i="0" kern="1200">
                <a:solidFill>
                  <a:schemeClr val="tx2">
                    <a:lumMod val="75000"/>
                  </a:schemeClr>
                </a:solidFill>
                <a:latin typeface="Proxima Nova" charset="0"/>
                <a:ea typeface="Proxima Nova" charset="0"/>
                <a:cs typeface="Proxima Nova" charset="0"/>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2400" b="0" i="0" kern="1200">
                <a:solidFill>
                  <a:schemeClr val="tx2">
                    <a:lumMod val="75000"/>
                  </a:schemeClr>
                </a:solidFill>
                <a:latin typeface="Proxima Nova" charset="0"/>
                <a:ea typeface="Proxima Nova" charset="0"/>
                <a:cs typeface="Proxima Nova" charset="0"/>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2000" b="0" i="0" kern="1200">
                <a:solidFill>
                  <a:schemeClr val="tx2">
                    <a:lumMod val="75000"/>
                  </a:schemeClr>
                </a:solidFill>
                <a:latin typeface="Proxima Nova" charset="0"/>
                <a:ea typeface="Proxima Nova" charset="0"/>
                <a:cs typeface="Proxima Nova" charset="0"/>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b="0" i="0" kern="1200">
                <a:solidFill>
                  <a:schemeClr val="tx2">
                    <a:lumMod val="75000"/>
                  </a:schemeClr>
                </a:solidFill>
                <a:latin typeface="Proxima Nova" charset="0"/>
                <a:ea typeface="Proxima Nova" charset="0"/>
                <a:cs typeface="Proxima Nova" charset="0"/>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b="0" i="0" kern="1200">
                <a:solidFill>
                  <a:schemeClr val="tx2">
                    <a:lumMod val="75000"/>
                  </a:schemeClr>
                </a:solidFill>
                <a:latin typeface="Proxima Nova" charset="0"/>
                <a:ea typeface="Proxima Nova" charset="0"/>
                <a:cs typeface="Proxima Nov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latin typeface="+mj-lt"/>
                <a:ea typeface="Open Sans" charset="0"/>
                <a:cs typeface="Open Sans" charset="0"/>
              </a:rPr>
              <a:t>Test APIs the way I test software – </a:t>
            </a:r>
            <a:r>
              <a:rPr lang="en-US" dirty="0">
                <a:latin typeface="+mj-lt"/>
                <a:ea typeface="Open Sans Semibold" charset="0"/>
                <a:cs typeface="Open Sans Semibold" charset="0"/>
              </a:rPr>
              <a:t>equip QA teams</a:t>
            </a:r>
          </a:p>
        </p:txBody>
      </p:sp>
      <p:grpSp>
        <p:nvGrpSpPr>
          <p:cNvPr id="25" name="Group 24">
            <a:extLst>
              <a:ext uri="{FF2B5EF4-FFF2-40B4-BE49-F238E27FC236}">
                <a16:creationId xmlns:a16="http://schemas.microsoft.com/office/drawing/2014/main" id="{D9A3E386-FAA9-4EDE-B8C9-951E634643F2}"/>
              </a:ext>
            </a:extLst>
          </p:cNvPr>
          <p:cNvGrpSpPr/>
          <p:nvPr/>
        </p:nvGrpSpPr>
        <p:grpSpPr>
          <a:xfrm>
            <a:off x="1315020" y="5305231"/>
            <a:ext cx="1692403" cy="672167"/>
            <a:chOff x="1619820" y="5344141"/>
            <a:chExt cx="1692403" cy="672167"/>
          </a:xfrm>
        </p:grpSpPr>
        <p:sp>
          <p:nvSpPr>
            <p:cNvPr id="26" name="Rectangle 25">
              <a:extLst>
                <a:ext uri="{FF2B5EF4-FFF2-40B4-BE49-F238E27FC236}">
                  <a16:creationId xmlns:a16="http://schemas.microsoft.com/office/drawing/2014/main" id="{CFE5E307-E700-46CA-9C6D-C433B70B24C3}"/>
                </a:ext>
              </a:extLst>
            </p:cNvPr>
            <p:cNvSpPr/>
            <p:nvPr/>
          </p:nvSpPr>
          <p:spPr>
            <a:xfrm>
              <a:off x="1619820" y="5495558"/>
              <a:ext cx="993902" cy="369332"/>
            </a:xfrm>
            <a:prstGeom prst="rect">
              <a:avLst/>
            </a:prstGeom>
          </p:spPr>
          <p:txBody>
            <a:bodyPr wrap="square">
              <a:spAutoFit/>
            </a:bodyPr>
            <a:lstStyle/>
            <a:p>
              <a:r>
                <a:rPr lang="en-US" b="1" dirty="0">
                  <a:solidFill>
                    <a:schemeClr val="tx2">
                      <a:lumMod val="60000"/>
                      <a:lumOff val="40000"/>
                    </a:schemeClr>
                  </a:solidFill>
                  <a:latin typeface="Open Sans Semibold" charset="0"/>
                  <a:ea typeface="Open Sans Semibold" charset="0"/>
                  <a:cs typeface="Open Sans Semibold" charset="0"/>
                </a:rPr>
                <a:t>Faster</a:t>
              </a:r>
            </a:p>
          </p:txBody>
        </p:sp>
        <p:pic>
          <p:nvPicPr>
            <p:cNvPr id="27" name="Picture 26">
              <a:extLst>
                <a:ext uri="{FF2B5EF4-FFF2-40B4-BE49-F238E27FC236}">
                  <a16:creationId xmlns:a16="http://schemas.microsoft.com/office/drawing/2014/main" id="{DF07772C-34AC-48E0-97D4-ECBEABCF3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721" y="5344141"/>
              <a:ext cx="698502" cy="672167"/>
            </a:xfrm>
            <a:prstGeom prst="rect">
              <a:avLst/>
            </a:prstGeom>
          </p:spPr>
        </p:pic>
      </p:grpSp>
      <p:grpSp>
        <p:nvGrpSpPr>
          <p:cNvPr id="28" name="Group 27">
            <a:extLst>
              <a:ext uri="{FF2B5EF4-FFF2-40B4-BE49-F238E27FC236}">
                <a16:creationId xmlns:a16="http://schemas.microsoft.com/office/drawing/2014/main" id="{4DEC8368-F6C8-45DE-A5C3-96B7311DD6F2}"/>
              </a:ext>
            </a:extLst>
          </p:cNvPr>
          <p:cNvGrpSpPr/>
          <p:nvPr/>
        </p:nvGrpSpPr>
        <p:grpSpPr>
          <a:xfrm>
            <a:off x="3865289" y="5078904"/>
            <a:ext cx="2377229" cy="1098986"/>
            <a:chOff x="3780982" y="5117814"/>
            <a:chExt cx="2377229" cy="1098986"/>
          </a:xfrm>
        </p:grpSpPr>
        <p:pic>
          <p:nvPicPr>
            <p:cNvPr id="29" name="Picture 28">
              <a:extLst>
                <a:ext uri="{FF2B5EF4-FFF2-40B4-BE49-F238E27FC236}">
                  <a16:creationId xmlns:a16="http://schemas.microsoft.com/office/drawing/2014/main" id="{40F30A84-465F-41FB-981D-7D241E19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71" y="5117814"/>
              <a:ext cx="1125840" cy="1098986"/>
            </a:xfrm>
            <a:prstGeom prst="rect">
              <a:avLst/>
            </a:prstGeom>
          </p:spPr>
        </p:pic>
        <p:sp>
          <p:nvSpPr>
            <p:cNvPr id="30" name="Rectangle 29">
              <a:extLst>
                <a:ext uri="{FF2B5EF4-FFF2-40B4-BE49-F238E27FC236}">
                  <a16:creationId xmlns:a16="http://schemas.microsoft.com/office/drawing/2014/main" id="{8D1E9803-EE08-42E7-8F52-41E6F6C42F3D}"/>
                </a:ext>
              </a:extLst>
            </p:cNvPr>
            <p:cNvSpPr/>
            <p:nvPr/>
          </p:nvSpPr>
          <p:spPr>
            <a:xfrm>
              <a:off x="3780982" y="5405696"/>
              <a:ext cx="1422756" cy="523220"/>
            </a:xfrm>
            <a:prstGeom prst="rect">
              <a:avLst/>
            </a:prstGeom>
          </p:spPr>
          <p:txBody>
            <a:bodyPr wrap="square">
              <a:spAutoFit/>
            </a:bodyPr>
            <a:lstStyle/>
            <a:p>
              <a:r>
                <a:rPr lang="en-US" sz="2800" b="1" dirty="0">
                  <a:solidFill>
                    <a:schemeClr val="tx2">
                      <a:lumMod val="60000"/>
                      <a:lumOff val="40000"/>
                    </a:schemeClr>
                  </a:solidFill>
                  <a:latin typeface="Open Sans Semibold" charset="0"/>
                  <a:ea typeface="Open Sans Semibold" charset="0"/>
                  <a:cs typeface="Open Sans Semibold" charset="0"/>
                </a:rPr>
                <a:t>Faster</a:t>
              </a:r>
            </a:p>
          </p:txBody>
        </p:sp>
      </p:grpSp>
      <p:grpSp>
        <p:nvGrpSpPr>
          <p:cNvPr id="31" name="Group 30">
            <a:extLst>
              <a:ext uri="{FF2B5EF4-FFF2-40B4-BE49-F238E27FC236}">
                <a16:creationId xmlns:a16="http://schemas.microsoft.com/office/drawing/2014/main" id="{C79E6ED0-5D9A-451E-80CF-CDE9CED820B1}"/>
              </a:ext>
            </a:extLst>
          </p:cNvPr>
          <p:cNvGrpSpPr/>
          <p:nvPr/>
        </p:nvGrpSpPr>
        <p:grpSpPr>
          <a:xfrm>
            <a:off x="7028801" y="4878335"/>
            <a:ext cx="3037287" cy="1500122"/>
            <a:chOff x="7177961" y="4917245"/>
            <a:chExt cx="3037287" cy="1500122"/>
          </a:xfrm>
        </p:grpSpPr>
        <p:pic>
          <p:nvPicPr>
            <p:cNvPr id="32" name="Picture 31">
              <a:extLst>
                <a:ext uri="{FF2B5EF4-FFF2-40B4-BE49-F238E27FC236}">
                  <a16:creationId xmlns:a16="http://schemas.microsoft.com/office/drawing/2014/main" id="{2AAAD4F1-4CC2-41C7-860D-06FF0336D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4393" y="4917245"/>
              <a:ext cx="1480855" cy="1500122"/>
            </a:xfrm>
            <a:prstGeom prst="rect">
              <a:avLst/>
            </a:prstGeom>
          </p:spPr>
        </p:pic>
        <p:sp>
          <p:nvSpPr>
            <p:cNvPr id="33" name="Rectangle 32">
              <a:extLst>
                <a:ext uri="{FF2B5EF4-FFF2-40B4-BE49-F238E27FC236}">
                  <a16:creationId xmlns:a16="http://schemas.microsoft.com/office/drawing/2014/main" id="{F3A0F213-2412-45D4-BB9E-9DDAB3EF4EFA}"/>
                </a:ext>
              </a:extLst>
            </p:cNvPr>
            <p:cNvSpPr/>
            <p:nvPr/>
          </p:nvSpPr>
          <p:spPr>
            <a:xfrm>
              <a:off x="7177961" y="5344141"/>
              <a:ext cx="2186632" cy="646331"/>
            </a:xfrm>
            <a:prstGeom prst="rect">
              <a:avLst/>
            </a:prstGeom>
          </p:spPr>
          <p:txBody>
            <a:bodyPr wrap="square">
              <a:spAutoFit/>
            </a:bodyPr>
            <a:lstStyle/>
            <a:p>
              <a:r>
                <a:rPr lang="en-US" sz="3600" b="1" dirty="0">
                  <a:solidFill>
                    <a:schemeClr val="tx2">
                      <a:lumMod val="60000"/>
                      <a:lumOff val="40000"/>
                    </a:schemeClr>
                  </a:solidFill>
                  <a:latin typeface="Open Sans Semibold" charset="0"/>
                  <a:ea typeface="Open Sans Semibold" charset="0"/>
                  <a:cs typeface="Open Sans Semibold" charset="0"/>
                </a:rPr>
                <a:t>Faster</a:t>
              </a:r>
            </a:p>
          </p:txBody>
        </p:sp>
      </p:grpSp>
      <p:pic>
        <p:nvPicPr>
          <p:cNvPr id="34" name="Picture 33">
            <a:extLst>
              <a:ext uri="{FF2B5EF4-FFF2-40B4-BE49-F238E27FC236}">
                <a16:creationId xmlns:a16="http://schemas.microsoft.com/office/drawing/2014/main" id="{FAFCB003-2A44-4850-91F4-6E68D6240EF9}"/>
              </a:ext>
            </a:extLst>
          </p:cNvPr>
          <p:cNvPicPr>
            <a:picLocks noChangeAspect="1"/>
          </p:cNvPicPr>
          <p:nvPr/>
        </p:nvPicPr>
        <p:blipFill>
          <a:blip r:embed="rId5"/>
          <a:stretch>
            <a:fillRect/>
          </a:stretch>
        </p:blipFill>
        <p:spPr>
          <a:xfrm>
            <a:off x="9735393" y="2439"/>
            <a:ext cx="2424056" cy="626626"/>
          </a:xfrm>
          <a:prstGeom prst="rect">
            <a:avLst/>
          </a:prstGeom>
        </p:spPr>
      </p:pic>
    </p:spTree>
    <p:extLst>
      <p:ext uri="{BB962C8B-B14F-4D97-AF65-F5344CB8AC3E}">
        <p14:creationId xmlns:p14="http://schemas.microsoft.com/office/powerpoint/2010/main" val="419375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B3E5A95-9BD8-4D41-A79B-2C289DC1AB1B}"/>
              </a:ext>
            </a:extLst>
          </p:cNvPr>
          <p:cNvSpPr>
            <a:spLocks noGrp="1"/>
          </p:cNvSpPr>
          <p:nvPr>
            <p:ph type="title"/>
          </p:nvPr>
        </p:nvSpPr>
        <p:spPr>
          <a:xfrm>
            <a:off x="806488" y="542477"/>
            <a:ext cx="10753195" cy="480053"/>
          </a:xfrm>
        </p:spPr>
        <p:txBody>
          <a:bodyPr>
            <a:normAutofit fontScale="90000"/>
          </a:bodyPr>
          <a:lstStyle/>
          <a:p>
            <a:r>
              <a:rPr lang="en-US" dirty="0">
                <a:latin typeface="+mj-lt"/>
              </a:rPr>
              <a:t>An API First Approach </a:t>
            </a:r>
          </a:p>
        </p:txBody>
      </p:sp>
      <p:pic>
        <p:nvPicPr>
          <p:cNvPr id="6" name="Content Placeholder 8">
            <a:extLst>
              <a:ext uri="{FF2B5EF4-FFF2-40B4-BE49-F238E27FC236}">
                <a16:creationId xmlns:a16="http://schemas.microsoft.com/office/drawing/2014/main" id="{0C70183C-DE51-46A0-86B5-D1230E93053D}"/>
              </a:ext>
            </a:extLst>
          </p:cNvPr>
          <p:cNvPicPr>
            <a:picLocks noChangeAspect="1"/>
          </p:cNvPicPr>
          <p:nvPr/>
        </p:nvPicPr>
        <p:blipFill>
          <a:blip r:embed="rId2">
            <a:duotone>
              <a:schemeClr val="accent1">
                <a:shade val="45000"/>
                <a:satMod val="135000"/>
              </a:schemeClr>
              <a:prstClr val="white"/>
            </a:duotone>
          </a:blip>
          <a:stretch>
            <a:fillRect/>
          </a:stretch>
        </p:blipFill>
        <p:spPr>
          <a:xfrm>
            <a:off x="1626649" y="4522338"/>
            <a:ext cx="1167339" cy="550821"/>
          </a:xfrm>
          <a:prstGeom prst="rect">
            <a:avLst/>
          </a:prstGeom>
        </p:spPr>
      </p:pic>
      <p:sp>
        <p:nvSpPr>
          <p:cNvPr id="7" name="TextBox 6">
            <a:extLst>
              <a:ext uri="{FF2B5EF4-FFF2-40B4-BE49-F238E27FC236}">
                <a16:creationId xmlns:a16="http://schemas.microsoft.com/office/drawing/2014/main" id="{95CA5006-7128-4D9F-B5C6-C7034D81DBAA}"/>
              </a:ext>
            </a:extLst>
          </p:cNvPr>
          <p:cNvSpPr txBox="1"/>
          <p:nvPr/>
        </p:nvSpPr>
        <p:spPr>
          <a:xfrm>
            <a:off x="1099242" y="5046711"/>
            <a:ext cx="2222153" cy="338554"/>
          </a:xfrm>
          <a:prstGeom prst="rect">
            <a:avLst/>
          </a:prstGeom>
          <a:noFill/>
        </p:spPr>
        <p:txBody>
          <a:bodyPr wrap="square" rtlCol="0">
            <a:spAutoFit/>
          </a:bodyPr>
          <a:lstStyle/>
          <a:p>
            <a:pPr algn="ctr" defTabSz="609585"/>
            <a:r>
              <a:rPr lang="en-US" sz="1600" b="1" dirty="0">
                <a:solidFill>
                  <a:srgbClr val="2C282C"/>
                </a:solidFill>
                <a:latin typeface="+mj-lt"/>
              </a:rPr>
              <a:t>Backend Developers</a:t>
            </a:r>
          </a:p>
        </p:txBody>
      </p:sp>
      <p:pic>
        <p:nvPicPr>
          <p:cNvPr id="8" name="Content Placeholder 8">
            <a:extLst>
              <a:ext uri="{FF2B5EF4-FFF2-40B4-BE49-F238E27FC236}">
                <a16:creationId xmlns:a16="http://schemas.microsoft.com/office/drawing/2014/main" id="{F0D0A602-14C1-479A-B836-0788A36A15B5}"/>
              </a:ext>
            </a:extLst>
          </p:cNvPr>
          <p:cNvPicPr>
            <a:picLocks noChangeAspect="1"/>
          </p:cNvPicPr>
          <p:nvPr/>
        </p:nvPicPr>
        <p:blipFill>
          <a:blip r:embed="rId2">
            <a:duotone>
              <a:schemeClr val="accent3">
                <a:shade val="45000"/>
                <a:satMod val="135000"/>
              </a:schemeClr>
              <a:prstClr val="white"/>
            </a:duotone>
          </a:blip>
          <a:stretch>
            <a:fillRect/>
          </a:stretch>
        </p:blipFill>
        <p:spPr>
          <a:xfrm>
            <a:off x="1626650" y="1856529"/>
            <a:ext cx="1202069" cy="567209"/>
          </a:xfrm>
          <a:prstGeom prst="rect">
            <a:avLst/>
          </a:prstGeom>
        </p:spPr>
      </p:pic>
      <p:sp>
        <p:nvSpPr>
          <p:cNvPr id="9" name="TextBox 8">
            <a:extLst>
              <a:ext uri="{FF2B5EF4-FFF2-40B4-BE49-F238E27FC236}">
                <a16:creationId xmlns:a16="http://schemas.microsoft.com/office/drawing/2014/main" id="{A4CA579E-6519-4E69-B046-3D043692A8CF}"/>
              </a:ext>
            </a:extLst>
          </p:cNvPr>
          <p:cNvSpPr txBox="1"/>
          <p:nvPr/>
        </p:nvSpPr>
        <p:spPr>
          <a:xfrm>
            <a:off x="1080769" y="2490243"/>
            <a:ext cx="2259099" cy="338554"/>
          </a:xfrm>
          <a:prstGeom prst="rect">
            <a:avLst/>
          </a:prstGeom>
          <a:noFill/>
        </p:spPr>
        <p:txBody>
          <a:bodyPr wrap="square" rtlCol="0">
            <a:spAutoFit/>
          </a:bodyPr>
          <a:lstStyle/>
          <a:p>
            <a:pPr algn="ctr" defTabSz="609585"/>
            <a:r>
              <a:rPr lang="en-US" sz="1600" b="1" dirty="0">
                <a:solidFill>
                  <a:srgbClr val="2C282C"/>
                </a:solidFill>
                <a:latin typeface="+mj-lt"/>
              </a:rPr>
              <a:t>Frontend Developers</a:t>
            </a:r>
          </a:p>
        </p:txBody>
      </p:sp>
      <p:sp>
        <p:nvSpPr>
          <p:cNvPr id="10" name="Rectangle 9">
            <a:extLst>
              <a:ext uri="{FF2B5EF4-FFF2-40B4-BE49-F238E27FC236}">
                <a16:creationId xmlns:a16="http://schemas.microsoft.com/office/drawing/2014/main" id="{FFAB4EFB-FC2B-4591-8C81-3BD5A134397A}"/>
              </a:ext>
            </a:extLst>
          </p:cNvPr>
          <p:cNvSpPr/>
          <p:nvPr/>
        </p:nvSpPr>
        <p:spPr>
          <a:xfrm>
            <a:off x="4161907" y="1814126"/>
            <a:ext cx="1572032" cy="64820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09585"/>
            <a:r>
              <a:rPr lang="en-US" sz="2400" dirty="0">
                <a:solidFill>
                  <a:srgbClr val="FFFFFF"/>
                </a:solidFill>
                <a:latin typeface="Calibri" panose="020F0502020204030204"/>
              </a:rPr>
              <a:t>Client A</a:t>
            </a:r>
          </a:p>
        </p:txBody>
      </p:sp>
      <p:cxnSp>
        <p:nvCxnSpPr>
          <p:cNvPr id="11" name="Straight Arrow Connector 10">
            <a:extLst>
              <a:ext uri="{FF2B5EF4-FFF2-40B4-BE49-F238E27FC236}">
                <a16:creationId xmlns:a16="http://schemas.microsoft.com/office/drawing/2014/main" id="{8E42E775-0519-43A3-A44A-D7955DD2DD1D}"/>
              </a:ext>
            </a:extLst>
          </p:cNvPr>
          <p:cNvCxnSpPr>
            <a:cxnSpLocks/>
            <a:stCxn id="23" idx="0"/>
            <a:endCxn id="10" idx="2"/>
          </p:cNvCxnSpPr>
          <p:nvPr/>
        </p:nvCxnSpPr>
        <p:spPr>
          <a:xfrm flipV="1">
            <a:off x="4947922" y="2462330"/>
            <a:ext cx="1" cy="854167"/>
          </a:xfrm>
          <a:prstGeom prst="straightConnector1">
            <a:avLst/>
          </a:prstGeom>
          <a:ln>
            <a:solidFill>
              <a:schemeClr val="accent1">
                <a:alpha val="24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AF72B48-2D1C-4D98-A431-FCC95D34D4D0}"/>
              </a:ext>
            </a:extLst>
          </p:cNvPr>
          <p:cNvCxnSpPr>
            <a:cxnSpLocks/>
            <a:stCxn id="24" idx="0"/>
            <a:endCxn id="26" idx="2"/>
          </p:cNvCxnSpPr>
          <p:nvPr/>
        </p:nvCxnSpPr>
        <p:spPr>
          <a:xfrm flipH="1" flipV="1">
            <a:off x="7187161" y="2449349"/>
            <a:ext cx="11657" cy="822240"/>
          </a:xfrm>
          <a:prstGeom prst="straightConnector1">
            <a:avLst/>
          </a:prstGeom>
          <a:ln>
            <a:solidFill>
              <a:schemeClr val="accent1">
                <a:alpha val="24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4A8FBDC-5926-4F6A-85E8-C85FDD3AD83D}"/>
              </a:ext>
            </a:extLst>
          </p:cNvPr>
          <p:cNvCxnSpPr>
            <a:cxnSpLocks/>
            <a:stCxn id="25" idx="0"/>
            <a:endCxn id="27" idx="2"/>
          </p:cNvCxnSpPr>
          <p:nvPr/>
        </p:nvCxnSpPr>
        <p:spPr>
          <a:xfrm flipH="1" flipV="1">
            <a:off x="9443814" y="2443778"/>
            <a:ext cx="5900" cy="814271"/>
          </a:xfrm>
          <a:prstGeom prst="straightConnector1">
            <a:avLst/>
          </a:prstGeom>
          <a:ln>
            <a:solidFill>
              <a:schemeClr val="accent1">
                <a:alpha val="24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D4294F15-9283-4586-85B3-94920DF33BB3}"/>
              </a:ext>
            </a:extLst>
          </p:cNvPr>
          <p:cNvGrpSpPr/>
          <p:nvPr/>
        </p:nvGrpSpPr>
        <p:grpSpPr>
          <a:xfrm>
            <a:off x="6096001" y="5687437"/>
            <a:ext cx="2246284" cy="494772"/>
            <a:chOff x="4578926" y="4291351"/>
            <a:chExt cx="1684713" cy="371079"/>
          </a:xfrm>
        </p:grpSpPr>
        <p:sp>
          <p:nvSpPr>
            <p:cNvPr id="15" name="Trapezoid 14">
              <a:extLst>
                <a:ext uri="{FF2B5EF4-FFF2-40B4-BE49-F238E27FC236}">
                  <a16:creationId xmlns:a16="http://schemas.microsoft.com/office/drawing/2014/main" id="{8A184F6D-7633-483C-B94C-2E377154776D}"/>
                </a:ext>
              </a:extLst>
            </p:cNvPr>
            <p:cNvSpPr/>
            <p:nvPr/>
          </p:nvSpPr>
          <p:spPr>
            <a:xfrm rot="10800000">
              <a:off x="4578926" y="4304404"/>
              <a:ext cx="1668086" cy="358026"/>
            </a:xfrm>
            <a:prstGeom prst="trapezoi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rgbClr val="FFFFFF"/>
                </a:solidFill>
                <a:latin typeface="Calibri" panose="020F0502020204030204"/>
              </a:endParaRPr>
            </a:p>
          </p:txBody>
        </p:sp>
        <p:sp>
          <p:nvSpPr>
            <p:cNvPr id="16" name="TextBox 15">
              <a:extLst>
                <a:ext uri="{FF2B5EF4-FFF2-40B4-BE49-F238E27FC236}">
                  <a16:creationId xmlns:a16="http://schemas.microsoft.com/office/drawing/2014/main" id="{3B130189-1AB9-48D2-A658-B3C3EFFDDB42}"/>
                </a:ext>
              </a:extLst>
            </p:cNvPr>
            <p:cNvSpPr txBox="1"/>
            <p:nvPr/>
          </p:nvSpPr>
          <p:spPr>
            <a:xfrm>
              <a:off x="4894809" y="4291351"/>
              <a:ext cx="1368830" cy="346249"/>
            </a:xfrm>
            <a:prstGeom prst="rect">
              <a:avLst/>
            </a:prstGeom>
            <a:noFill/>
          </p:spPr>
          <p:txBody>
            <a:bodyPr wrap="square" rtlCol="0">
              <a:spAutoFit/>
            </a:bodyPr>
            <a:lstStyle/>
            <a:p>
              <a:pPr defTabSz="609585"/>
              <a:r>
                <a:rPr lang="en-US" sz="2400" dirty="0">
                  <a:solidFill>
                    <a:srgbClr val="FFFFFF"/>
                  </a:solidFill>
                  <a:latin typeface="Calibri" panose="020F0502020204030204"/>
                </a:rPr>
                <a:t>Database</a:t>
              </a:r>
            </a:p>
          </p:txBody>
        </p:sp>
      </p:grpSp>
      <p:sp>
        <p:nvSpPr>
          <p:cNvPr id="17" name="Rectangle 16">
            <a:extLst>
              <a:ext uri="{FF2B5EF4-FFF2-40B4-BE49-F238E27FC236}">
                <a16:creationId xmlns:a16="http://schemas.microsoft.com/office/drawing/2014/main" id="{9447150B-4CD2-4F1E-9234-FD5B9D21ED3E}"/>
              </a:ext>
            </a:extLst>
          </p:cNvPr>
          <p:cNvSpPr/>
          <p:nvPr/>
        </p:nvSpPr>
        <p:spPr>
          <a:xfrm>
            <a:off x="4280128" y="4532393"/>
            <a:ext cx="1535088" cy="7463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467" dirty="0">
                <a:solidFill>
                  <a:srgbClr val="FFFFFF"/>
                </a:solidFill>
                <a:latin typeface="Calibri" panose="020F0502020204030204"/>
              </a:rPr>
              <a:t>Implementation</a:t>
            </a:r>
          </a:p>
        </p:txBody>
      </p:sp>
      <p:sp>
        <p:nvSpPr>
          <p:cNvPr id="18" name="Rectangle 17">
            <a:extLst>
              <a:ext uri="{FF2B5EF4-FFF2-40B4-BE49-F238E27FC236}">
                <a16:creationId xmlns:a16="http://schemas.microsoft.com/office/drawing/2014/main" id="{D8ED81F0-8FC4-45D6-B3E4-705E7B2CE4F9}"/>
              </a:ext>
            </a:extLst>
          </p:cNvPr>
          <p:cNvSpPr/>
          <p:nvPr/>
        </p:nvSpPr>
        <p:spPr>
          <a:xfrm>
            <a:off x="6449745" y="4556087"/>
            <a:ext cx="1535088" cy="7463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467" dirty="0">
                <a:solidFill>
                  <a:srgbClr val="FFFFFF"/>
                </a:solidFill>
                <a:latin typeface="Calibri" panose="020F0502020204030204"/>
              </a:rPr>
              <a:t>Implementation</a:t>
            </a:r>
          </a:p>
        </p:txBody>
      </p:sp>
      <p:sp>
        <p:nvSpPr>
          <p:cNvPr id="19" name="Rectangle 18">
            <a:extLst>
              <a:ext uri="{FF2B5EF4-FFF2-40B4-BE49-F238E27FC236}">
                <a16:creationId xmlns:a16="http://schemas.microsoft.com/office/drawing/2014/main" id="{B8A63924-D5DC-45AB-B70C-E1D17C849AED}"/>
              </a:ext>
            </a:extLst>
          </p:cNvPr>
          <p:cNvSpPr/>
          <p:nvPr/>
        </p:nvSpPr>
        <p:spPr>
          <a:xfrm>
            <a:off x="8787496" y="4556087"/>
            <a:ext cx="1535088" cy="74635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467" dirty="0">
                <a:solidFill>
                  <a:srgbClr val="FFFFFF"/>
                </a:solidFill>
                <a:latin typeface="Calibri" panose="020F0502020204030204"/>
              </a:rPr>
              <a:t>Implementation</a:t>
            </a:r>
          </a:p>
        </p:txBody>
      </p:sp>
      <p:sp>
        <p:nvSpPr>
          <p:cNvPr id="20" name="Rectangle 19">
            <a:extLst>
              <a:ext uri="{FF2B5EF4-FFF2-40B4-BE49-F238E27FC236}">
                <a16:creationId xmlns:a16="http://schemas.microsoft.com/office/drawing/2014/main" id="{919A147B-4A6C-4EBD-90CB-A47B7257582A}"/>
              </a:ext>
            </a:extLst>
          </p:cNvPr>
          <p:cNvSpPr/>
          <p:nvPr/>
        </p:nvSpPr>
        <p:spPr>
          <a:xfrm>
            <a:off x="4198848" y="3729313"/>
            <a:ext cx="1535088" cy="31126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609585"/>
            <a:r>
              <a:rPr lang="en-US" sz="1867" dirty="0">
                <a:solidFill>
                  <a:srgbClr val="2C282C"/>
                </a:solidFill>
                <a:latin typeface="Calibri" panose="020F0502020204030204"/>
              </a:rPr>
              <a:t>Mock</a:t>
            </a:r>
          </a:p>
        </p:txBody>
      </p:sp>
      <p:sp>
        <p:nvSpPr>
          <p:cNvPr id="21" name="Rectangle 20">
            <a:extLst>
              <a:ext uri="{FF2B5EF4-FFF2-40B4-BE49-F238E27FC236}">
                <a16:creationId xmlns:a16="http://schemas.microsoft.com/office/drawing/2014/main" id="{2352CFBA-9D2E-427D-918A-34F6B3EA14BF}"/>
              </a:ext>
            </a:extLst>
          </p:cNvPr>
          <p:cNvSpPr/>
          <p:nvPr/>
        </p:nvSpPr>
        <p:spPr>
          <a:xfrm>
            <a:off x="6449745" y="3729114"/>
            <a:ext cx="1535088" cy="31126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609585"/>
            <a:r>
              <a:rPr lang="en-US" sz="1867" dirty="0">
                <a:solidFill>
                  <a:srgbClr val="2C282C"/>
                </a:solidFill>
                <a:latin typeface="Calibri" panose="020F0502020204030204"/>
              </a:rPr>
              <a:t>Mock</a:t>
            </a:r>
          </a:p>
        </p:txBody>
      </p:sp>
      <p:sp>
        <p:nvSpPr>
          <p:cNvPr id="22" name="Rectangle 21">
            <a:extLst>
              <a:ext uri="{FF2B5EF4-FFF2-40B4-BE49-F238E27FC236}">
                <a16:creationId xmlns:a16="http://schemas.microsoft.com/office/drawing/2014/main" id="{369EE834-5CE8-43B5-8AF9-1951260D4819}"/>
              </a:ext>
            </a:extLst>
          </p:cNvPr>
          <p:cNvSpPr/>
          <p:nvPr/>
        </p:nvSpPr>
        <p:spPr>
          <a:xfrm>
            <a:off x="8700643" y="3734646"/>
            <a:ext cx="1535088" cy="311265"/>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609585"/>
            <a:r>
              <a:rPr lang="en-US" sz="1867" dirty="0">
                <a:solidFill>
                  <a:srgbClr val="2C282C"/>
                </a:solidFill>
                <a:latin typeface="Calibri" panose="020F0502020204030204"/>
              </a:rPr>
              <a:t>Mock</a:t>
            </a:r>
          </a:p>
        </p:txBody>
      </p:sp>
      <p:sp>
        <p:nvSpPr>
          <p:cNvPr id="23" name="Rectangle: Rounded Corners 22">
            <a:extLst>
              <a:ext uri="{FF2B5EF4-FFF2-40B4-BE49-F238E27FC236}">
                <a16:creationId xmlns:a16="http://schemas.microsoft.com/office/drawing/2014/main" id="{64016C0C-C190-4AA2-A553-D48E011CFDF4}"/>
              </a:ext>
            </a:extLst>
          </p:cNvPr>
          <p:cNvSpPr/>
          <p:nvPr/>
        </p:nvSpPr>
        <p:spPr>
          <a:xfrm>
            <a:off x="4161905" y="3316497"/>
            <a:ext cx="1572032" cy="3173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609585"/>
            <a:r>
              <a:rPr lang="en-US" sz="1867" dirty="0">
                <a:solidFill>
                  <a:srgbClr val="2C282C"/>
                </a:solidFill>
                <a:latin typeface="Calibri" panose="020F0502020204030204"/>
              </a:rPr>
              <a:t>API</a:t>
            </a:r>
          </a:p>
        </p:txBody>
      </p:sp>
      <p:sp>
        <p:nvSpPr>
          <p:cNvPr id="24" name="Rectangle: Rounded Corners 23">
            <a:extLst>
              <a:ext uri="{FF2B5EF4-FFF2-40B4-BE49-F238E27FC236}">
                <a16:creationId xmlns:a16="http://schemas.microsoft.com/office/drawing/2014/main" id="{D5CF8B41-D67C-45BD-ABDB-050012A5C4E8}"/>
              </a:ext>
            </a:extLst>
          </p:cNvPr>
          <p:cNvSpPr/>
          <p:nvPr/>
        </p:nvSpPr>
        <p:spPr>
          <a:xfrm>
            <a:off x="6412801" y="3271590"/>
            <a:ext cx="1572032" cy="3173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609585"/>
            <a:r>
              <a:rPr lang="en-US" sz="1867" dirty="0">
                <a:solidFill>
                  <a:srgbClr val="2C282C"/>
                </a:solidFill>
                <a:latin typeface="Calibri" panose="020F0502020204030204"/>
              </a:rPr>
              <a:t>API</a:t>
            </a:r>
          </a:p>
        </p:txBody>
      </p:sp>
      <p:sp>
        <p:nvSpPr>
          <p:cNvPr id="25" name="Rectangle: Rounded Corners 24">
            <a:extLst>
              <a:ext uri="{FF2B5EF4-FFF2-40B4-BE49-F238E27FC236}">
                <a16:creationId xmlns:a16="http://schemas.microsoft.com/office/drawing/2014/main" id="{30348ACE-4A0B-4DD1-BAA1-9162491E6F2C}"/>
              </a:ext>
            </a:extLst>
          </p:cNvPr>
          <p:cNvSpPr/>
          <p:nvPr/>
        </p:nvSpPr>
        <p:spPr>
          <a:xfrm>
            <a:off x="8663697" y="3258049"/>
            <a:ext cx="1572032" cy="31738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609585"/>
            <a:r>
              <a:rPr lang="en-US" sz="1867" dirty="0">
                <a:solidFill>
                  <a:srgbClr val="2C282C"/>
                </a:solidFill>
                <a:latin typeface="Calibri" panose="020F0502020204030204"/>
              </a:rPr>
              <a:t>API</a:t>
            </a:r>
          </a:p>
        </p:txBody>
      </p:sp>
      <p:sp>
        <p:nvSpPr>
          <p:cNvPr id="26" name="Rectangle 25">
            <a:extLst>
              <a:ext uri="{FF2B5EF4-FFF2-40B4-BE49-F238E27FC236}">
                <a16:creationId xmlns:a16="http://schemas.microsoft.com/office/drawing/2014/main" id="{CA95E349-93C5-473F-9F35-775FD1A9CBF1}"/>
              </a:ext>
            </a:extLst>
          </p:cNvPr>
          <p:cNvSpPr/>
          <p:nvPr/>
        </p:nvSpPr>
        <p:spPr>
          <a:xfrm>
            <a:off x="6401144" y="1801146"/>
            <a:ext cx="1572032" cy="64820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09585"/>
            <a:r>
              <a:rPr lang="en-US" sz="2400" dirty="0">
                <a:solidFill>
                  <a:srgbClr val="FFFFFF"/>
                </a:solidFill>
                <a:latin typeface="Calibri" panose="020F0502020204030204"/>
              </a:rPr>
              <a:t>Client B</a:t>
            </a:r>
          </a:p>
        </p:txBody>
      </p:sp>
      <p:sp>
        <p:nvSpPr>
          <p:cNvPr id="27" name="Rectangle 26">
            <a:extLst>
              <a:ext uri="{FF2B5EF4-FFF2-40B4-BE49-F238E27FC236}">
                <a16:creationId xmlns:a16="http://schemas.microsoft.com/office/drawing/2014/main" id="{12119EB3-A060-4399-A936-45D2BCCE0081}"/>
              </a:ext>
            </a:extLst>
          </p:cNvPr>
          <p:cNvSpPr/>
          <p:nvPr/>
        </p:nvSpPr>
        <p:spPr>
          <a:xfrm>
            <a:off x="8657797" y="1795574"/>
            <a:ext cx="1572032" cy="64820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09585"/>
            <a:r>
              <a:rPr lang="en-US" sz="2400" dirty="0">
                <a:solidFill>
                  <a:srgbClr val="FFFFFF"/>
                </a:solidFill>
                <a:latin typeface="Calibri" panose="020F0502020204030204"/>
              </a:rPr>
              <a:t>Client C</a:t>
            </a:r>
          </a:p>
        </p:txBody>
      </p:sp>
      <p:pic>
        <p:nvPicPr>
          <p:cNvPr id="28" name="Picture 27">
            <a:extLst>
              <a:ext uri="{FF2B5EF4-FFF2-40B4-BE49-F238E27FC236}">
                <a16:creationId xmlns:a16="http://schemas.microsoft.com/office/drawing/2014/main" id="{D54627DE-E036-41B9-90B9-7139CD823EB4}"/>
              </a:ext>
            </a:extLst>
          </p:cNvPr>
          <p:cNvPicPr>
            <a:picLocks noChangeAspect="1"/>
          </p:cNvPicPr>
          <p:nvPr/>
        </p:nvPicPr>
        <p:blipFill>
          <a:blip r:embed="rId3"/>
          <a:stretch>
            <a:fillRect/>
          </a:stretch>
        </p:blipFill>
        <p:spPr>
          <a:xfrm>
            <a:off x="9735393" y="2439"/>
            <a:ext cx="2424056" cy="626626"/>
          </a:xfrm>
          <a:prstGeom prst="rect">
            <a:avLst/>
          </a:prstGeom>
        </p:spPr>
      </p:pic>
    </p:spTree>
    <p:extLst>
      <p:ext uri="{BB962C8B-B14F-4D97-AF65-F5344CB8AC3E}">
        <p14:creationId xmlns:p14="http://schemas.microsoft.com/office/powerpoint/2010/main" val="316751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Pages">
  <a:themeElements>
    <a:clrScheme name="SB Core">
      <a:dk1>
        <a:srgbClr val="2C282C"/>
      </a:dk1>
      <a:lt1>
        <a:srgbClr val="FFFFFF"/>
      </a:lt1>
      <a:dk2>
        <a:srgbClr val="49494D"/>
      </a:dk2>
      <a:lt2>
        <a:srgbClr val="838587"/>
      </a:lt2>
      <a:accent1>
        <a:srgbClr val="0079C1"/>
      </a:accent1>
      <a:accent2>
        <a:srgbClr val="6CB33F"/>
      </a:accent2>
      <a:accent3>
        <a:srgbClr val="004169"/>
      </a:accent3>
      <a:accent4>
        <a:srgbClr val="306B41"/>
      </a:accent4>
      <a:accent5>
        <a:srgbClr val="EEF1F9"/>
      </a:accent5>
      <a:accent6>
        <a:srgbClr val="85BAE5"/>
      </a:accent6>
      <a:hlink>
        <a:srgbClr val="0079C1"/>
      </a:hlink>
      <a:folHlink>
        <a:srgbClr val="00416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martbea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ummary xmlns="fcee5c6c-688e-4403-80a5-d7768cdbb28c">Allstate Presentation</Summary>
    <SunsetDate xmlns="fcee5c6c-688e-4403-80a5-d7768cdbb28c">2020-05-29T05:00:00+00:00</SunsetD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BA5EC251544248BBC995E8C5CA853C" ma:contentTypeVersion="0" ma:contentTypeDescription="Create a new document." ma:contentTypeScope="" ma:versionID="097f601c9317a2cd96dedd7b2a316422">
  <xsd:schema xmlns:xsd="http://www.w3.org/2001/XMLSchema" xmlns:xs="http://www.w3.org/2001/XMLSchema" xmlns:p="http://schemas.microsoft.com/office/2006/metadata/properties" xmlns:ns3="fcee5c6c-688e-4403-80a5-d7768cdbb28c" targetNamespace="http://schemas.microsoft.com/office/2006/metadata/properties" ma:root="true" ma:fieldsID="0c362c332538756ec2a5d6d17b6f8691" ns3:_="">
    <xsd:import namespace="fcee5c6c-688e-4403-80a5-d7768cdbb28c"/>
    <xsd:element name="properties">
      <xsd:complexType>
        <xsd:sequence>
          <xsd:element name="documentManagement">
            <xsd:complexType>
              <xsd:all>
                <xsd:element ref="ns3:Summary"/>
                <xsd:element ref="ns3:SunsetDat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ee5c6c-688e-4403-80a5-d7768cdbb28c" elementFormDefault="qualified">
    <xsd:import namespace="http://schemas.microsoft.com/office/2006/documentManagement/types"/>
    <xsd:import namespace="http://schemas.microsoft.com/office/infopath/2007/PartnerControls"/>
    <xsd:element name="Summary" ma:index="9" ma:displayName="Summary" ma:internalName="Summary">
      <xsd:simpleType>
        <xsd:restriction base="dms:Text">
          <xsd:maxLength value="255"/>
        </xsd:restriction>
      </xsd:simpleType>
    </xsd:element>
    <xsd:element name="SunsetDate" ma:index="10" ma:displayName="SunsetDate" ma:format="DateOnly" ma:internalName="Sunset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ma:index="8"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EB03C7-DBA2-419B-B288-45B37DA66535}"/>
</file>

<file path=customXml/itemProps2.xml><?xml version="1.0" encoding="utf-8"?>
<ds:datastoreItem xmlns:ds="http://schemas.openxmlformats.org/officeDocument/2006/customXml" ds:itemID="{E63BF80C-ED72-4009-827E-437B4F164C1D}"/>
</file>

<file path=customXml/itemProps3.xml><?xml version="1.0" encoding="utf-8"?>
<ds:datastoreItem xmlns:ds="http://schemas.openxmlformats.org/officeDocument/2006/customXml" ds:itemID="{39F3AE1A-70C8-4628-9D27-527539947747}"/>
</file>

<file path=docProps/app.xml><?xml version="1.0" encoding="utf-8"?>
<Properties xmlns="http://schemas.openxmlformats.org/officeDocument/2006/extended-properties" xmlns:vt="http://schemas.openxmlformats.org/officeDocument/2006/docPropsVTypes">
  <TotalTime>22218</TotalTime>
  <Words>1944</Words>
  <Application>Microsoft Office PowerPoint</Application>
  <PresentationFormat>Widescreen</PresentationFormat>
  <Paragraphs>324</Paragraphs>
  <Slides>31</Slides>
  <Notes>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31</vt:i4>
      </vt:variant>
    </vt:vector>
  </HeadingPairs>
  <TitlesOfParts>
    <vt:vector size="47" baseType="lpstr">
      <vt:lpstr>Arial</vt:lpstr>
      <vt:lpstr>Avenir Next Demi Bold</vt:lpstr>
      <vt:lpstr>Calibri</vt:lpstr>
      <vt:lpstr>Calibri Light</vt:lpstr>
      <vt:lpstr>Courier New</vt:lpstr>
      <vt:lpstr>Open Sans</vt:lpstr>
      <vt:lpstr>Open Sans Light</vt:lpstr>
      <vt:lpstr>Open Sans Semibold</vt:lpstr>
      <vt:lpstr>Proxima Nova</vt:lpstr>
      <vt:lpstr>Proxima Nova Bold</vt:lpstr>
      <vt:lpstr>Proxima Nova Regular</vt:lpstr>
      <vt:lpstr>Proxima Nova Semibold</vt:lpstr>
      <vt:lpstr>Rockwell</vt:lpstr>
      <vt:lpstr>Office Theme</vt:lpstr>
      <vt:lpstr>Default Pages</vt:lpstr>
      <vt:lpstr>Smartbear Slides</vt:lpstr>
      <vt:lpstr>PowerPoint Presentation</vt:lpstr>
      <vt:lpstr>Agenda</vt:lpstr>
      <vt:lpstr>PowerPoint Presentation</vt:lpstr>
      <vt:lpstr>PowerPoint Presentation</vt:lpstr>
      <vt:lpstr>Example</vt:lpstr>
      <vt:lpstr>Platforms Drive The Internet’s GDP</vt:lpstr>
      <vt:lpstr>APIs By the Numbers</vt:lpstr>
      <vt:lpstr>This energy creates jobs to be done…</vt:lpstr>
      <vt:lpstr>An API First Approach </vt:lpstr>
      <vt:lpstr>API First Benefits</vt:lpstr>
      <vt:lpstr>The Importance of Having Quality APIs</vt:lpstr>
      <vt:lpstr>API layer testing for Automation vs. UI</vt:lpstr>
      <vt:lpstr>Introducing SoapUI Pro</vt:lpstr>
      <vt:lpstr>Introduction to SoapUI Pro</vt:lpstr>
      <vt:lpstr>SoapUI Pro in context</vt:lpstr>
      <vt:lpstr>ReadyAPI for Enterprise Success</vt:lpstr>
      <vt:lpstr>Value Drivers of SoapUI Pro</vt:lpstr>
      <vt:lpstr>Simple and advanced functional testing</vt:lpstr>
      <vt:lpstr>Data Driven Testing </vt:lpstr>
      <vt:lpstr>Quick and Easy Test Creation</vt:lpstr>
      <vt:lpstr>Manage test complexity better</vt:lpstr>
      <vt:lpstr>Introducing ServiceV Pro</vt:lpstr>
      <vt:lpstr>What is Virtualization?</vt:lpstr>
      <vt:lpstr>Reasons why services are un-available &amp; difficult to access</vt:lpstr>
      <vt:lpstr>Example: Lyft app under test or development</vt:lpstr>
      <vt:lpstr>Example: Lyft app under test or development</vt:lpstr>
      <vt:lpstr>Value of Service Virtualization in Organization</vt:lpstr>
      <vt:lpstr>Value Drivers of ServiceV Pro</vt:lpstr>
      <vt:lpstr>Introducing SecurePro</vt:lpstr>
      <vt:lpstr>Introduction to Secure Pro</vt:lpstr>
      <vt:lpstr>Success with SmartBear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Allstate Presentation</dc:title>
  <dc:creator>Mary Katherine Sullivan</dc:creator>
  <cp:keywords>smartbear; API Economy; serviceV; secure pro</cp:keywords>
  <cp:lastModifiedBy>Huff, Felica</cp:lastModifiedBy>
  <cp:revision>39</cp:revision>
  <dcterms:created xsi:type="dcterms:W3CDTF">2018-03-05T21:12:28Z</dcterms:created>
  <dcterms:modified xsi:type="dcterms:W3CDTF">2018-05-29T19:32:03Z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0x01010037BA5EC251544248BBC995E8C5CA853C</vt:lpwstr>
  </property>
</Properties>
</file>